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8" r:id="rId5"/>
    <p:sldMasterId id="2147483688" r:id="rId6"/>
  </p:sldMasterIdLst>
  <p:notesMasterIdLst>
    <p:notesMasterId r:id="rId23"/>
  </p:notesMasterIdLst>
  <p:sldIdLst>
    <p:sldId id="263" r:id="rId7"/>
    <p:sldId id="2147475802" r:id="rId8"/>
    <p:sldId id="2147476104" r:id="rId9"/>
    <p:sldId id="2147476105" r:id="rId10"/>
    <p:sldId id="2147476106" r:id="rId11"/>
    <p:sldId id="2147476107" r:id="rId12"/>
    <p:sldId id="2147476108" r:id="rId13"/>
    <p:sldId id="2147476109" r:id="rId14"/>
    <p:sldId id="2147476110" r:id="rId15"/>
    <p:sldId id="2147476111" r:id="rId16"/>
    <p:sldId id="2147476101" r:id="rId17"/>
    <p:sldId id="2147469035" r:id="rId18"/>
    <p:sldId id="2147476103" r:id="rId19"/>
    <p:sldId id="2147475813" r:id="rId20"/>
    <p:sldId id="2147475823" r:id="rId21"/>
    <p:sldId id="30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D7EE"/>
    <a:srgbClr val="2F5597"/>
    <a:srgbClr val="CCCCFF"/>
    <a:srgbClr val="FFCCCC"/>
    <a:srgbClr val="CCFFCC"/>
    <a:srgbClr val="F8CBAD"/>
    <a:srgbClr val="92D050"/>
    <a:srgbClr val="EAEF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E69513-3666-4B97-B542-D6A9BF67E962}" v="66" dt="2024-06-06T06:16:47.4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3979" autoAdjust="0"/>
  </p:normalViewPr>
  <p:slideViewPr>
    <p:cSldViewPr snapToGrid="0">
      <p:cViewPr varScale="1">
        <p:scale>
          <a:sx n="77" d="100"/>
          <a:sy n="77" d="100"/>
        </p:scale>
        <p:origin x="498" y="90"/>
      </p:cViewPr>
      <p:guideLst/>
    </p:cSldViewPr>
  </p:slideViewPr>
  <p:outlineViewPr>
    <p:cViewPr>
      <p:scale>
        <a:sx n="33" d="100"/>
        <a:sy n="33" d="100"/>
      </p:scale>
      <p:origin x="0" y="-1812"/>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vneet" userId="7dc14dbc-9ceb-4992-b9ff-63108d462b8e" providerId="ADAL" clId="{8E14B539-8847-474D-A153-8D27162CCFC3}"/>
    <pc:docChg chg="modSld">
      <pc:chgData name="Avneet" userId="7dc14dbc-9ceb-4992-b9ff-63108d462b8e" providerId="ADAL" clId="{8E14B539-8847-474D-A153-8D27162CCFC3}" dt="2024-06-03T07:26:55.594" v="1" actId="1036"/>
      <pc:docMkLst>
        <pc:docMk/>
      </pc:docMkLst>
      <pc:sldChg chg="modSp mod">
        <pc:chgData name="Avneet" userId="7dc14dbc-9ceb-4992-b9ff-63108d462b8e" providerId="ADAL" clId="{8E14B539-8847-474D-A153-8D27162CCFC3}" dt="2024-06-03T07:26:55.594" v="1" actId="1036"/>
        <pc:sldMkLst>
          <pc:docMk/>
          <pc:sldMk cId="3941069694" sldId="318"/>
        </pc:sldMkLst>
        <pc:picChg chg="mod">
          <ac:chgData name="Avneet" userId="7dc14dbc-9ceb-4992-b9ff-63108d462b8e" providerId="ADAL" clId="{8E14B539-8847-474D-A153-8D27162CCFC3}" dt="2024-06-03T07:26:55.594" v="1" actId="1036"/>
          <ac:picMkLst>
            <pc:docMk/>
            <pc:sldMk cId="3941069694" sldId="318"/>
            <ac:picMk id="4" creationId="{00000000-0000-0000-0000-000000000000}"/>
          </ac:picMkLst>
        </pc:picChg>
      </pc:sldChg>
    </pc:docChg>
  </pc:docChgLst>
  <pc:docChgLst>
    <pc:chgData name="Avneet" userId="7dc14dbc-9ceb-4992-b9ff-63108d462b8e" providerId="ADAL" clId="{91E69513-3666-4B97-B542-D6A9BF67E962}"/>
    <pc:docChg chg="undo custSel addSld delSld modSld sldOrd">
      <pc:chgData name="Avneet" userId="7dc14dbc-9ceb-4992-b9ff-63108d462b8e" providerId="ADAL" clId="{91E69513-3666-4B97-B542-D6A9BF67E962}" dt="2024-06-06T06:29:37.605" v="1163" actId="113"/>
      <pc:docMkLst>
        <pc:docMk/>
      </pc:docMkLst>
      <pc:sldChg chg="addSp delSp modSp del mod setBg">
        <pc:chgData name="Avneet" userId="7dc14dbc-9ceb-4992-b9ff-63108d462b8e" providerId="ADAL" clId="{91E69513-3666-4B97-B542-D6A9BF67E962}" dt="2024-06-06T04:22:19.288" v="561" actId="47"/>
        <pc:sldMkLst>
          <pc:docMk/>
          <pc:sldMk cId="807415467" sldId="257"/>
        </pc:sldMkLst>
        <pc:spChg chg="mod">
          <ac:chgData name="Avneet" userId="7dc14dbc-9ceb-4992-b9ff-63108d462b8e" providerId="ADAL" clId="{91E69513-3666-4B97-B542-D6A9BF67E962}" dt="2024-06-04T10:21:55.312" v="63" actId="1076"/>
          <ac:spMkLst>
            <pc:docMk/>
            <pc:sldMk cId="807415467" sldId="257"/>
            <ac:spMk id="2" creationId="{00000000-0000-0000-0000-000000000000}"/>
          </ac:spMkLst>
        </pc:spChg>
        <pc:spChg chg="del mod">
          <ac:chgData name="Avneet" userId="7dc14dbc-9ceb-4992-b9ff-63108d462b8e" providerId="ADAL" clId="{91E69513-3666-4B97-B542-D6A9BF67E962}" dt="2024-06-04T10:13:07.284" v="10" actId="478"/>
          <ac:spMkLst>
            <pc:docMk/>
            <pc:sldMk cId="807415467" sldId="257"/>
            <ac:spMk id="4" creationId="{00000000-0000-0000-0000-000000000000}"/>
          </ac:spMkLst>
        </pc:spChg>
        <pc:spChg chg="add del">
          <ac:chgData name="Avneet" userId="7dc14dbc-9ceb-4992-b9ff-63108d462b8e" providerId="ADAL" clId="{91E69513-3666-4B97-B542-D6A9BF67E962}" dt="2024-06-04T10:14:54.784" v="18" actId="26606"/>
          <ac:spMkLst>
            <pc:docMk/>
            <pc:sldMk cId="807415467" sldId="257"/>
            <ac:spMk id="8" creationId="{D12DDE76-C203-4047-9998-63900085B5E8}"/>
          </ac:spMkLst>
        </pc:spChg>
        <pc:spChg chg="add del">
          <ac:chgData name="Avneet" userId="7dc14dbc-9ceb-4992-b9ff-63108d462b8e" providerId="ADAL" clId="{91E69513-3666-4B97-B542-D6A9BF67E962}" dt="2024-06-04T10:15:03.419" v="20" actId="26606"/>
          <ac:spMkLst>
            <pc:docMk/>
            <pc:sldMk cId="807415467" sldId="257"/>
            <ac:spMk id="10" creationId="{670CEDEF-4F34-412E-84EE-329C1E936AF5}"/>
          </ac:spMkLst>
        </pc:spChg>
        <pc:spChg chg="del mod">
          <ac:chgData name="Avneet" userId="7dc14dbc-9ceb-4992-b9ff-63108d462b8e" providerId="ADAL" clId="{91E69513-3666-4B97-B542-D6A9BF67E962}" dt="2024-06-04T10:08:26.472" v="3" actId="21"/>
          <ac:spMkLst>
            <pc:docMk/>
            <pc:sldMk cId="807415467" sldId="257"/>
            <ac:spMk id="11" creationId="{00000000-0000-0000-0000-000000000000}"/>
          </ac:spMkLst>
        </pc:spChg>
        <pc:spChg chg="add del">
          <ac:chgData name="Avneet" userId="7dc14dbc-9ceb-4992-b9ff-63108d462b8e" providerId="ADAL" clId="{91E69513-3666-4B97-B542-D6A9BF67E962}" dt="2024-06-04T10:15:03.419" v="20" actId="26606"/>
          <ac:spMkLst>
            <pc:docMk/>
            <pc:sldMk cId="807415467" sldId="257"/>
            <ac:spMk id="12" creationId="{BCED4D40-4B67-4331-AC48-79B82B4A47D8}"/>
          </ac:spMkLst>
        </pc:spChg>
        <pc:spChg chg="add del">
          <ac:chgData name="Avneet" userId="7dc14dbc-9ceb-4992-b9ff-63108d462b8e" providerId="ADAL" clId="{91E69513-3666-4B97-B542-D6A9BF67E962}" dt="2024-06-04T10:15:07.981" v="22" actId="26606"/>
          <ac:spMkLst>
            <pc:docMk/>
            <pc:sldMk cId="807415467" sldId="257"/>
            <ac:spMk id="14" creationId="{A4AC5506-6312-4701-8D3C-40187889A947}"/>
          </ac:spMkLst>
        </pc:spChg>
        <pc:spChg chg="add del">
          <ac:chgData name="Avneet" userId="7dc14dbc-9ceb-4992-b9ff-63108d462b8e" providerId="ADAL" clId="{91E69513-3666-4B97-B542-D6A9BF67E962}" dt="2024-06-04T10:15:11.087" v="24" actId="26606"/>
          <ac:spMkLst>
            <pc:docMk/>
            <pc:sldMk cId="807415467" sldId="257"/>
            <ac:spMk id="16" creationId="{53F29798-D584-4792-9B62-3F5F5C36D619}"/>
          </ac:spMkLst>
        </pc:spChg>
        <pc:spChg chg="add del">
          <ac:chgData name="Avneet" userId="7dc14dbc-9ceb-4992-b9ff-63108d462b8e" providerId="ADAL" clId="{91E69513-3666-4B97-B542-D6A9BF67E962}" dt="2024-06-04T10:15:19.048" v="26" actId="26606"/>
          <ac:spMkLst>
            <pc:docMk/>
            <pc:sldMk cId="807415467" sldId="257"/>
            <ac:spMk id="18" creationId="{D4771268-CB57-404A-9271-370EB28F6090}"/>
          </ac:spMkLst>
        </pc:spChg>
        <pc:spChg chg="add del">
          <ac:chgData name="Avneet" userId="7dc14dbc-9ceb-4992-b9ff-63108d462b8e" providerId="ADAL" clId="{91E69513-3666-4B97-B542-D6A9BF67E962}" dt="2024-06-04T10:15:28.961" v="28" actId="26606"/>
          <ac:spMkLst>
            <pc:docMk/>
            <pc:sldMk cId="807415467" sldId="257"/>
            <ac:spMk id="20" creationId="{F0A604E4-7307-451C-93BE-F1F7E1BF3BF8}"/>
          </ac:spMkLst>
        </pc:spChg>
        <pc:spChg chg="add del">
          <ac:chgData name="Avneet" userId="7dc14dbc-9ceb-4992-b9ff-63108d462b8e" providerId="ADAL" clId="{91E69513-3666-4B97-B542-D6A9BF67E962}" dt="2024-06-04T10:15:28.961" v="28" actId="26606"/>
          <ac:spMkLst>
            <pc:docMk/>
            <pc:sldMk cId="807415467" sldId="257"/>
            <ac:spMk id="21" creationId="{F7F3A0AA-35E5-4085-942B-737839030604}"/>
          </ac:spMkLst>
        </pc:spChg>
        <pc:spChg chg="add del">
          <ac:chgData name="Avneet" userId="7dc14dbc-9ceb-4992-b9ff-63108d462b8e" providerId="ADAL" clId="{91E69513-3666-4B97-B542-D6A9BF67E962}" dt="2024-06-04T10:15:28.961" v="28" actId="26606"/>
          <ac:spMkLst>
            <pc:docMk/>
            <pc:sldMk cId="807415467" sldId="257"/>
            <ac:spMk id="22" creationId="{402F5C38-C747-4173-ABBF-656E39E82130}"/>
          </ac:spMkLst>
        </pc:spChg>
        <pc:spChg chg="add del">
          <ac:chgData name="Avneet" userId="7dc14dbc-9ceb-4992-b9ff-63108d462b8e" providerId="ADAL" clId="{91E69513-3666-4B97-B542-D6A9BF67E962}" dt="2024-06-04T10:15:28.961" v="28" actId="26606"/>
          <ac:spMkLst>
            <pc:docMk/>
            <pc:sldMk cId="807415467" sldId="257"/>
            <ac:spMk id="23" creationId="{E37EECFC-A684-4391-AE85-4CDAF5565F61}"/>
          </ac:spMkLst>
        </pc:spChg>
        <pc:spChg chg="add del">
          <ac:chgData name="Avneet" userId="7dc14dbc-9ceb-4992-b9ff-63108d462b8e" providerId="ADAL" clId="{91E69513-3666-4B97-B542-D6A9BF67E962}" dt="2024-06-04T10:15:34.361" v="30" actId="26606"/>
          <ac:spMkLst>
            <pc:docMk/>
            <pc:sldMk cId="807415467" sldId="257"/>
            <ac:spMk id="25" creationId="{6753252F-4873-4F63-801D-CC719279A7D5}"/>
          </ac:spMkLst>
        </pc:spChg>
        <pc:spChg chg="add del">
          <ac:chgData name="Avneet" userId="7dc14dbc-9ceb-4992-b9ff-63108d462b8e" providerId="ADAL" clId="{91E69513-3666-4B97-B542-D6A9BF67E962}" dt="2024-06-04T10:15:34.361" v="30" actId="26606"/>
          <ac:spMkLst>
            <pc:docMk/>
            <pc:sldMk cId="807415467" sldId="257"/>
            <ac:spMk id="26" creationId="{047C8CCB-F95D-4249-92DD-651249D3535A}"/>
          </ac:spMkLst>
        </pc:spChg>
        <pc:spChg chg="add del">
          <ac:chgData name="Avneet" userId="7dc14dbc-9ceb-4992-b9ff-63108d462b8e" providerId="ADAL" clId="{91E69513-3666-4B97-B542-D6A9BF67E962}" dt="2024-06-04T10:16:16.749" v="37" actId="26606"/>
          <ac:spMkLst>
            <pc:docMk/>
            <pc:sldMk cId="807415467" sldId="257"/>
            <ac:spMk id="28" creationId="{D12DDE76-C203-4047-9998-63900085B5E8}"/>
          </ac:spMkLst>
        </pc:spChg>
        <pc:spChg chg="add del">
          <ac:chgData name="Avneet" userId="7dc14dbc-9ceb-4992-b9ff-63108d462b8e" providerId="ADAL" clId="{91E69513-3666-4B97-B542-D6A9BF67E962}" dt="2024-06-04T10:16:52.680" v="41" actId="26606"/>
          <ac:spMkLst>
            <pc:docMk/>
            <pc:sldMk cId="807415467" sldId="257"/>
            <ac:spMk id="33" creationId="{6753252F-4873-4F63-801D-CC719279A7D5}"/>
          </ac:spMkLst>
        </pc:spChg>
        <pc:spChg chg="add del">
          <ac:chgData name="Avneet" userId="7dc14dbc-9ceb-4992-b9ff-63108d462b8e" providerId="ADAL" clId="{91E69513-3666-4B97-B542-D6A9BF67E962}" dt="2024-06-04T10:16:52.680" v="41" actId="26606"/>
          <ac:spMkLst>
            <pc:docMk/>
            <pc:sldMk cId="807415467" sldId="257"/>
            <ac:spMk id="35" creationId="{047C8CCB-F95D-4249-92DD-651249D3535A}"/>
          </ac:spMkLst>
        </pc:spChg>
        <pc:spChg chg="add">
          <ac:chgData name="Avneet" userId="7dc14dbc-9ceb-4992-b9ff-63108d462b8e" providerId="ADAL" clId="{91E69513-3666-4B97-B542-D6A9BF67E962}" dt="2024-06-04T10:16:52.680" v="41" actId="26606"/>
          <ac:spMkLst>
            <pc:docMk/>
            <pc:sldMk cId="807415467" sldId="257"/>
            <ac:spMk id="40" creationId="{D12DDE76-C203-4047-9998-63900085B5E8}"/>
          </ac:spMkLst>
        </pc:spChg>
        <pc:picChg chg="add del mod">
          <ac:chgData name="Avneet" userId="7dc14dbc-9ceb-4992-b9ff-63108d462b8e" providerId="ADAL" clId="{91E69513-3666-4B97-B542-D6A9BF67E962}" dt="2024-06-04T10:26:01.392" v="132" actId="21"/>
          <ac:picMkLst>
            <pc:docMk/>
            <pc:sldMk cId="807415467" sldId="257"/>
            <ac:picMk id="3" creationId="{696D3835-D48D-BCE3-AA86-F0CE86570394}"/>
          </ac:picMkLst>
        </pc:picChg>
      </pc:sldChg>
      <pc:sldChg chg="delSp modSp add mod">
        <pc:chgData name="Avneet" userId="7dc14dbc-9ceb-4992-b9ff-63108d462b8e" providerId="ADAL" clId="{91E69513-3666-4B97-B542-D6A9BF67E962}" dt="2024-06-06T06:17:40.828" v="832" actId="108"/>
        <pc:sldMkLst>
          <pc:docMk/>
          <pc:sldMk cId="4147607058" sldId="263"/>
        </pc:sldMkLst>
        <pc:spChg chg="mod">
          <ac:chgData name="Avneet" userId="7dc14dbc-9ceb-4992-b9ff-63108d462b8e" providerId="ADAL" clId="{91E69513-3666-4B97-B542-D6A9BF67E962}" dt="2024-06-06T06:17:40.828" v="832" actId="108"/>
          <ac:spMkLst>
            <pc:docMk/>
            <pc:sldMk cId="4147607058" sldId="263"/>
            <ac:spMk id="15" creationId="{00000000-0000-0000-0000-000000000000}"/>
          </ac:spMkLst>
        </pc:spChg>
        <pc:spChg chg="del">
          <ac:chgData name="Avneet" userId="7dc14dbc-9ceb-4992-b9ff-63108d462b8e" providerId="ADAL" clId="{91E69513-3666-4B97-B542-D6A9BF67E962}" dt="2024-06-06T04:22:54.673" v="575" actId="478"/>
          <ac:spMkLst>
            <pc:docMk/>
            <pc:sldMk cId="4147607058" sldId="263"/>
            <ac:spMk id="20" creationId="{00000000-0000-0000-0000-000000000000}"/>
          </ac:spMkLst>
        </pc:spChg>
        <pc:spChg chg="del mod">
          <ac:chgData name="Avneet" userId="7dc14dbc-9ceb-4992-b9ff-63108d462b8e" providerId="ADAL" clId="{91E69513-3666-4B97-B542-D6A9BF67E962}" dt="2024-06-06T04:23:00.865" v="577" actId="478"/>
          <ac:spMkLst>
            <pc:docMk/>
            <pc:sldMk cId="4147607058" sldId="263"/>
            <ac:spMk id="23" creationId="{00000000-0000-0000-0000-000000000000}"/>
          </ac:spMkLst>
        </pc:spChg>
        <pc:grpChg chg="mod">
          <ac:chgData name="Avneet" userId="7dc14dbc-9ceb-4992-b9ff-63108d462b8e" providerId="ADAL" clId="{91E69513-3666-4B97-B542-D6A9BF67E962}" dt="2024-06-06T06:17:20.893" v="830" actId="1076"/>
          <ac:grpSpMkLst>
            <pc:docMk/>
            <pc:sldMk cId="4147607058" sldId="263"/>
            <ac:grpSpMk id="85" creationId="{F01CD6F6-4298-49A9-A27A-A15BDE679DA4}"/>
          </ac:grpSpMkLst>
        </pc:grpChg>
      </pc:sldChg>
      <pc:sldChg chg="modSp add del mod ord">
        <pc:chgData name="Avneet" userId="7dc14dbc-9ceb-4992-b9ff-63108d462b8e" providerId="ADAL" clId="{91E69513-3666-4B97-B542-D6A9BF67E962}" dt="2024-06-06T05:51:40.938" v="750" actId="2696"/>
        <pc:sldMkLst>
          <pc:docMk/>
          <pc:sldMk cId="2818512913" sldId="1065"/>
        </pc:sldMkLst>
        <pc:spChg chg="mod">
          <ac:chgData name="Avneet" userId="7dc14dbc-9ceb-4992-b9ff-63108d462b8e" providerId="ADAL" clId="{91E69513-3666-4B97-B542-D6A9BF67E962}" dt="2024-06-06T04:49:48.053" v="641" actId="20577"/>
          <ac:spMkLst>
            <pc:docMk/>
            <pc:sldMk cId="2818512913" sldId="1065"/>
            <ac:spMk id="11" creationId="{00000000-0000-0000-0000-000000000000}"/>
          </ac:spMkLst>
        </pc:spChg>
        <pc:graphicFrameChg chg="mod">
          <ac:chgData name="Avneet" userId="7dc14dbc-9ceb-4992-b9ff-63108d462b8e" providerId="ADAL" clId="{91E69513-3666-4B97-B542-D6A9BF67E962}" dt="2024-06-06T04:50:01.665" v="642" actId="14100"/>
          <ac:graphicFrameMkLst>
            <pc:docMk/>
            <pc:sldMk cId="2818512913" sldId="1065"/>
            <ac:graphicFrameMk id="13" creationId="{00000000-0000-0000-0000-000000000000}"/>
          </ac:graphicFrameMkLst>
        </pc:graphicFrameChg>
        <pc:picChg chg="mod">
          <ac:chgData name="Avneet" userId="7dc14dbc-9ceb-4992-b9ff-63108d462b8e" providerId="ADAL" clId="{91E69513-3666-4B97-B542-D6A9BF67E962}" dt="2024-06-06T04:50:13.335" v="643" actId="1076"/>
          <ac:picMkLst>
            <pc:docMk/>
            <pc:sldMk cId="2818512913" sldId="1065"/>
            <ac:picMk id="18" creationId="{00000000-0000-0000-0000-000000000000}"/>
          </ac:picMkLst>
        </pc:picChg>
      </pc:sldChg>
      <pc:sldChg chg="modSp add mod">
        <pc:chgData name="Avneet" userId="7dc14dbc-9ceb-4992-b9ff-63108d462b8e" providerId="ADAL" clId="{91E69513-3666-4B97-B542-D6A9BF67E962}" dt="2024-06-06T06:29:37.605" v="1163" actId="113"/>
        <pc:sldMkLst>
          <pc:docMk/>
          <pc:sldMk cId="2495875862" sldId="2147475802"/>
        </pc:sldMkLst>
        <pc:spChg chg="mod">
          <ac:chgData name="Avneet" userId="7dc14dbc-9ceb-4992-b9ff-63108d462b8e" providerId="ADAL" clId="{91E69513-3666-4B97-B542-D6A9BF67E962}" dt="2024-06-06T06:29:37.605" v="1163" actId="113"/>
          <ac:spMkLst>
            <pc:docMk/>
            <pc:sldMk cId="2495875862" sldId="2147475802"/>
            <ac:spMk id="2" creationId="{710F184B-75A4-1013-33DE-1FE8FF10FA33}"/>
          </ac:spMkLst>
        </pc:spChg>
        <pc:spChg chg="mod">
          <ac:chgData name="Avneet" userId="7dc14dbc-9ceb-4992-b9ff-63108d462b8e" providerId="ADAL" clId="{91E69513-3666-4B97-B542-D6A9BF67E962}" dt="2024-06-06T06:17:12.967" v="829" actId="108"/>
          <ac:spMkLst>
            <pc:docMk/>
            <pc:sldMk cId="2495875862" sldId="2147475802"/>
            <ac:spMk id="3" creationId="{E77758CE-560B-4AC0-8FB4-51CD46E65338}"/>
          </ac:spMkLst>
        </pc:spChg>
      </pc:sldChg>
      <pc:sldChg chg="modSp mod ord">
        <pc:chgData name="Avneet" userId="7dc14dbc-9ceb-4992-b9ff-63108d462b8e" providerId="ADAL" clId="{91E69513-3666-4B97-B542-D6A9BF67E962}" dt="2024-06-04T10:20:10.401" v="57"/>
        <pc:sldMkLst>
          <pc:docMk/>
          <pc:sldMk cId="2775681331" sldId="2147475812"/>
        </pc:sldMkLst>
        <pc:spChg chg="mod">
          <ac:chgData name="Avneet" userId="7dc14dbc-9ceb-4992-b9ff-63108d462b8e" providerId="ADAL" clId="{91E69513-3666-4B97-B542-D6A9BF67E962}" dt="2024-06-04T10:11:13.071" v="8" actId="2711"/>
          <ac:spMkLst>
            <pc:docMk/>
            <pc:sldMk cId="2775681331" sldId="2147475812"/>
            <ac:spMk id="4" creationId="{00000000-0000-0000-0000-000000000000}"/>
          </ac:spMkLst>
        </pc:spChg>
        <pc:spChg chg="mod">
          <ac:chgData name="Avneet" userId="7dc14dbc-9ceb-4992-b9ff-63108d462b8e" providerId="ADAL" clId="{91E69513-3666-4B97-B542-D6A9BF67E962}" dt="2024-06-04T10:12:16.831" v="9" actId="14100"/>
          <ac:spMkLst>
            <pc:docMk/>
            <pc:sldMk cId="2775681331" sldId="2147475812"/>
            <ac:spMk id="9" creationId="{AE3A0020-8570-1FA6-6173-0B810FCB298A}"/>
          </ac:spMkLst>
        </pc:spChg>
      </pc:sldChg>
      <pc:sldChg chg="modSp mod">
        <pc:chgData name="Avneet" userId="7dc14dbc-9ceb-4992-b9ff-63108d462b8e" providerId="ADAL" clId="{91E69513-3666-4B97-B542-D6A9BF67E962}" dt="2024-06-06T06:10:25.291" v="823" actId="14100"/>
        <pc:sldMkLst>
          <pc:docMk/>
          <pc:sldMk cId="4141579323" sldId="2147475813"/>
        </pc:sldMkLst>
        <pc:spChg chg="mod">
          <ac:chgData name="Avneet" userId="7dc14dbc-9ceb-4992-b9ff-63108d462b8e" providerId="ADAL" clId="{91E69513-3666-4B97-B542-D6A9BF67E962}" dt="2024-06-06T06:10:25.291" v="823" actId="14100"/>
          <ac:spMkLst>
            <pc:docMk/>
            <pc:sldMk cId="4141579323" sldId="2147475813"/>
            <ac:spMk id="4" creationId="{00000000-0000-0000-0000-000000000000}"/>
          </ac:spMkLst>
        </pc:spChg>
        <pc:spChg chg="mod">
          <ac:chgData name="Avneet" userId="7dc14dbc-9ceb-4992-b9ff-63108d462b8e" providerId="ADAL" clId="{91E69513-3666-4B97-B542-D6A9BF67E962}" dt="2024-06-04T10:19:50.542" v="55" actId="122"/>
          <ac:spMkLst>
            <pc:docMk/>
            <pc:sldMk cId="4141579323" sldId="2147475813"/>
            <ac:spMk id="10" creationId="{165D0DE9-B9AD-EADC-1E33-6E26BE887D56}"/>
          </ac:spMkLst>
        </pc:spChg>
        <pc:grpChg chg="mod">
          <ac:chgData name="Avneet" userId="7dc14dbc-9ceb-4992-b9ff-63108d462b8e" providerId="ADAL" clId="{91E69513-3666-4B97-B542-D6A9BF67E962}" dt="2024-06-06T06:10:10.314" v="822" actId="1076"/>
          <ac:grpSpMkLst>
            <pc:docMk/>
            <pc:sldMk cId="4141579323" sldId="2147475813"/>
            <ac:grpSpMk id="31" creationId="{1C5B6400-E193-46E2-9E32-11792B83FAC6}"/>
          </ac:grpSpMkLst>
        </pc:grpChg>
        <pc:grpChg chg="mod">
          <ac:chgData name="Avneet" userId="7dc14dbc-9ceb-4992-b9ff-63108d462b8e" providerId="ADAL" clId="{91E69513-3666-4B97-B542-D6A9BF67E962}" dt="2024-06-06T06:10:10.314" v="822" actId="1076"/>
          <ac:grpSpMkLst>
            <pc:docMk/>
            <pc:sldMk cId="4141579323" sldId="2147475813"/>
            <ac:grpSpMk id="34" creationId="{1B7AE866-E497-4336-9CFC-C3AA910AF4B0}"/>
          </ac:grpSpMkLst>
        </pc:grpChg>
        <pc:picChg chg="mod">
          <ac:chgData name="Avneet" userId="7dc14dbc-9ceb-4992-b9ff-63108d462b8e" providerId="ADAL" clId="{91E69513-3666-4B97-B542-D6A9BF67E962}" dt="2024-06-06T06:09:18.778" v="819" actId="1076"/>
          <ac:picMkLst>
            <pc:docMk/>
            <pc:sldMk cId="4141579323" sldId="2147475813"/>
            <ac:picMk id="59" creationId="{E4CDF13A-7808-42E6-A4C2-813A3A4E83D2}"/>
          </ac:picMkLst>
        </pc:picChg>
      </pc:sldChg>
      <pc:sldChg chg="addSp delSp modSp new del mod ord modClrScheme chgLayout">
        <pc:chgData name="Avneet" userId="7dc14dbc-9ceb-4992-b9ff-63108d462b8e" providerId="ADAL" clId="{91E69513-3666-4B97-B542-D6A9BF67E962}" dt="2024-06-04T10:54:19.913" v="159" actId="47"/>
        <pc:sldMkLst>
          <pc:docMk/>
          <pc:sldMk cId="4293590309" sldId="2147475814"/>
        </pc:sldMkLst>
        <pc:spChg chg="add del mod">
          <ac:chgData name="Avneet" userId="7dc14dbc-9ceb-4992-b9ff-63108d462b8e" providerId="ADAL" clId="{91E69513-3666-4B97-B542-D6A9BF67E962}" dt="2024-06-04T10:53:42.482" v="156" actId="1076"/>
          <ac:spMkLst>
            <pc:docMk/>
            <pc:sldMk cId="4293590309" sldId="2147475814"/>
            <ac:spMk id="2" creationId="{071E2DED-A2E4-0475-75AB-00FA56AC8C61}"/>
          </ac:spMkLst>
        </pc:spChg>
        <pc:spChg chg="add del mod">
          <ac:chgData name="Avneet" userId="7dc14dbc-9ceb-4992-b9ff-63108d462b8e" providerId="ADAL" clId="{91E69513-3666-4B97-B542-D6A9BF67E962}" dt="2024-06-04T10:42:15.672" v="147"/>
          <ac:spMkLst>
            <pc:docMk/>
            <pc:sldMk cId="4293590309" sldId="2147475814"/>
            <ac:spMk id="5" creationId="{6BE6644B-E8E5-44C1-A402-3425DE1358E7}"/>
          </ac:spMkLst>
        </pc:spChg>
        <pc:spChg chg="add mod">
          <ac:chgData name="Avneet" userId="7dc14dbc-9ceb-4992-b9ff-63108d462b8e" providerId="ADAL" clId="{91E69513-3666-4B97-B542-D6A9BF67E962}" dt="2024-06-04T10:49:23.210" v="154" actId="207"/>
          <ac:spMkLst>
            <pc:docMk/>
            <pc:sldMk cId="4293590309" sldId="2147475814"/>
            <ac:spMk id="6" creationId="{D0CC0598-6D3D-C3A4-8BFC-8581E8E569BD}"/>
          </ac:spMkLst>
        </pc:spChg>
        <pc:spChg chg="add del mod">
          <ac:chgData name="Avneet" userId="7dc14dbc-9ceb-4992-b9ff-63108d462b8e" providerId="ADAL" clId="{91E69513-3666-4B97-B542-D6A9BF67E962}" dt="2024-06-04T10:24:37.153" v="71" actId="26606"/>
          <ac:spMkLst>
            <pc:docMk/>
            <pc:sldMk cId="4293590309" sldId="2147475814"/>
            <ac:spMk id="8" creationId="{23F028A4-EF29-48D0-86CB-CF2CE3F2D42A}"/>
          </ac:spMkLst>
        </pc:spChg>
        <pc:picChg chg="add del mod">
          <ac:chgData name="Avneet" userId="7dc14dbc-9ceb-4992-b9ff-63108d462b8e" providerId="ADAL" clId="{91E69513-3666-4B97-B542-D6A9BF67E962}" dt="2024-06-04T10:25:38.430" v="130" actId="478"/>
          <ac:picMkLst>
            <pc:docMk/>
            <pc:sldMk cId="4293590309" sldId="2147475814"/>
            <ac:picMk id="3" creationId="{8E0EB69F-C6F7-B6DA-B9CB-72E18E064252}"/>
          </ac:picMkLst>
        </pc:picChg>
        <pc:picChg chg="add mod">
          <ac:chgData name="Avneet" userId="7dc14dbc-9ceb-4992-b9ff-63108d462b8e" providerId="ADAL" clId="{91E69513-3666-4B97-B542-D6A9BF67E962}" dt="2024-06-04T10:50:12.390" v="155" actId="14100"/>
          <ac:picMkLst>
            <pc:docMk/>
            <pc:sldMk cId="4293590309" sldId="2147475814"/>
            <ac:picMk id="4" creationId="{A1207409-5E1A-C71B-5FE7-45CF9D8EB53F}"/>
          </ac:picMkLst>
        </pc:picChg>
      </pc:sldChg>
      <pc:sldChg chg="modSp add del mod">
        <pc:chgData name="Avneet" userId="7dc14dbc-9ceb-4992-b9ff-63108d462b8e" providerId="ADAL" clId="{91E69513-3666-4B97-B542-D6A9BF67E962}" dt="2024-06-04T10:58:47.832" v="168" actId="47"/>
        <pc:sldMkLst>
          <pc:docMk/>
          <pc:sldMk cId="2940351132" sldId="2147475815"/>
        </pc:sldMkLst>
        <pc:spChg chg="mod">
          <ac:chgData name="Avneet" userId="7dc14dbc-9ceb-4992-b9ff-63108d462b8e" providerId="ADAL" clId="{91E69513-3666-4B97-B542-D6A9BF67E962}" dt="2024-06-04T10:54:17.331" v="158" actId="1076"/>
          <ac:spMkLst>
            <pc:docMk/>
            <pc:sldMk cId="2940351132" sldId="2147475815"/>
            <ac:spMk id="2" creationId="{071E2DED-A2E4-0475-75AB-00FA56AC8C61}"/>
          </ac:spMkLst>
        </pc:spChg>
      </pc:sldChg>
      <pc:sldChg chg="modSp add del mod ord">
        <pc:chgData name="Avneet" userId="7dc14dbc-9ceb-4992-b9ff-63108d462b8e" providerId="ADAL" clId="{91E69513-3666-4B97-B542-D6A9BF67E962}" dt="2024-06-06T05:53:49.861" v="761" actId="47"/>
        <pc:sldMkLst>
          <pc:docMk/>
          <pc:sldMk cId="3007878684" sldId="2147475816"/>
        </pc:sldMkLst>
        <pc:spChg chg="mod">
          <ac:chgData name="Avneet" userId="7dc14dbc-9ceb-4992-b9ff-63108d462b8e" providerId="ADAL" clId="{91E69513-3666-4B97-B542-D6A9BF67E962}" dt="2024-06-06T04:42:01.642" v="611" actId="20577"/>
          <ac:spMkLst>
            <pc:docMk/>
            <pc:sldMk cId="3007878684" sldId="2147475816"/>
            <ac:spMk id="2" creationId="{071E2DED-A2E4-0475-75AB-00FA56AC8C61}"/>
          </ac:spMkLst>
        </pc:spChg>
        <pc:spChg chg="mod">
          <ac:chgData name="Avneet" userId="7dc14dbc-9ceb-4992-b9ff-63108d462b8e" providerId="ADAL" clId="{91E69513-3666-4B97-B542-D6A9BF67E962}" dt="2024-06-06T04:44:13.635" v="614" actId="108"/>
          <ac:spMkLst>
            <pc:docMk/>
            <pc:sldMk cId="3007878684" sldId="2147475816"/>
            <ac:spMk id="6" creationId="{D0CC0598-6D3D-C3A4-8BFC-8581E8E569BD}"/>
          </ac:spMkLst>
        </pc:spChg>
      </pc:sldChg>
      <pc:sldChg chg="addSp delSp modSp add del mod ord">
        <pc:chgData name="Avneet" userId="7dc14dbc-9ceb-4992-b9ff-63108d462b8e" providerId="ADAL" clId="{91E69513-3666-4B97-B542-D6A9BF67E962}" dt="2024-06-06T05:52:23.982" v="753" actId="47"/>
        <pc:sldMkLst>
          <pc:docMk/>
          <pc:sldMk cId="871649875" sldId="2147475817"/>
        </pc:sldMkLst>
        <pc:spChg chg="mod">
          <ac:chgData name="Avneet" userId="7dc14dbc-9ceb-4992-b9ff-63108d462b8e" providerId="ADAL" clId="{91E69513-3666-4B97-B542-D6A9BF67E962}" dt="2024-06-04T12:05:46.899" v="266" actId="1076"/>
          <ac:spMkLst>
            <pc:docMk/>
            <pc:sldMk cId="871649875" sldId="2147475817"/>
            <ac:spMk id="2" creationId="{071E2DED-A2E4-0475-75AB-00FA56AC8C61}"/>
          </ac:spMkLst>
        </pc:spChg>
        <pc:spChg chg="mod">
          <ac:chgData name="Avneet" userId="7dc14dbc-9ceb-4992-b9ff-63108d462b8e" providerId="ADAL" clId="{91E69513-3666-4B97-B542-D6A9BF67E962}" dt="2024-06-04T11:23:32.908" v="212" actId="20577"/>
          <ac:spMkLst>
            <pc:docMk/>
            <pc:sldMk cId="871649875" sldId="2147475817"/>
            <ac:spMk id="6" creationId="{D0CC0598-6D3D-C3A4-8BFC-8581E8E569BD}"/>
          </ac:spMkLst>
        </pc:spChg>
        <pc:spChg chg="add mod">
          <ac:chgData name="Avneet" userId="7dc14dbc-9ceb-4992-b9ff-63108d462b8e" providerId="ADAL" clId="{91E69513-3666-4B97-B542-D6A9BF67E962}" dt="2024-06-04T12:05:37.565" v="265" actId="113"/>
          <ac:spMkLst>
            <pc:docMk/>
            <pc:sldMk cId="871649875" sldId="2147475817"/>
            <ac:spMk id="10" creationId="{D86D4D77-8023-6898-6FCD-143381D36934}"/>
          </ac:spMkLst>
        </pc:spChg>
        <pc:picChg chg="del">
          <ac:chgData name="Avneet" userId="7dc14dbc-9ceb-4992-b9ff-63108d462b8e" providerId="ADAL" clId="{91E69513-3666-4B97-B542-D6A9BF67E962}" dt="2024-06-04T11:19:29.448" v="181" actId="478"/>
          <ac:picMkLst>
            <pc:docMk/>
            <pc:sldMk cId="871649875" sldId="2147475817"/>
            <ac:picMk id="4" creationId="{A1207409-5E1A-C71B-5FE7-45CF9D8EB53F}"/>
          </ac:picMkLst>
        </pc:picChg>
        <pc:picChg chg="add del mod">
          <ac:chgData name="Avneet" userId="7dc14dbc-9ceb-4992-b9ff-63108d462b8e" providerId="ADAL" clId="{91E69513-3666-4B97-B542-D6A9BF67E962}" dt="2024-06-04T11:45:05.458" v="213" actId="478"/>
          <ac:picMkLst>
            <pc:docMk/>
            <pc:sldMk cId="871649875" sldId="2147475817"/>
            <ac:picMk id="5" creationId="{84E0BC73-8434-8ADD-F321-75CC4DFCF63A}"/>
          </ac:picMkLst>
        </pc:picChg>
        <pc:picChg chg="add mod">
          <ac:chgData name="Avneet" userId="7dc14dbc-9ceb-4992-b9ff-63108d462b8e" providerId="ADAL" clId="{91E69513-3666-4B97-B542-D6A9BF67E962}" dt="2024-06-04T12:04:59.728" v="261" actId="14100"/>
          <ac:picMkLst>
            <pc:docMk/>
            <pc:sldMk cId="871649875" sldId="2147475817"/>
            <ac:picMk id="8" creationId="{3C814348-456A-1E2D-362C-1D318B3F735C}"/>
          </ac:picMkLst>
        </pc:picChg>
      </pc:sldChg>
      <pc:sldChg chg="addSp delSp modSp add del mod ord">
        <pc:chgData name="Avneet" userId="7dc14dbc-9ceb-4992-b9ff-63108d462b8e" providerId="ADAL" clId="{91E69513-3666-4B97-B542-D6A9BF67E962}" dt="2024-06-06T05:54:08.292" v="764" actId="47"/>
        <pc:sldMkLst>
          <pc:docMk/>
          <pc:sldMk cId="3632271545" sldId="2147475818"/>
        </pc:sldMkLst>
        <pc:spChg chg="mod">
          <ac:chgData name="Avneet" userId="7dc14dbc-9ceb-4992-b9ff-63108d462b8e" providerId="ADAL" clId="{91E69513-3666-4B97-B542-D6A9BF67E962}" dt="2024-06-06T05:53:59.605" v="762" actId="1076"/>
          <ac:spMkLst>
            <pc:docMk/>
            <pc:sldMk cId="3632271545" sldId="2147475818"/>
            <ac:spMk id="2" creationId="{071E2DED-A2E4-0475-75AB-00FA56AC8C61}"/>
          </ac:spMkLst>
        </pc:spChg>
        <pc:spChg chg="add del mod">
          <ac:chgData name="Avneet" userId="7dc14dbc-9ceb-4992-b9ff-63108d462b8e" providerId="ADAL" clId="{91E69513-3666-4B97-B542-D6A9BF67E962}" dt="2024-06-04T12:45:52.998" v="531" actId="14100"/>
          <ac:spMkLst>
            <pc:docMk/>
            <pc:sldMk cId="3632271545" sldId="2147475818"/>
            <ac:spMk id="5" creationId="{5EE8F761-BBB0-36E8-8519-E7C8EB60EF66}"/>
          </ac:spMkLst>
        </pc:spChg>
        <pc:spChg chg="mod">
          <ac:chgData name="Avneet" userId="7dc14dbc-9ceb-4992-b9ff-63108d462b8e" providerId="ADAL" clId="{91E69513-3666-4B97-B542-D6A9BF67E962}" dt="2024-06-04T12:31:03.678" v="431" actId="14100"/>
          <ac:spMkLst>
            <pc:docMk/>
            <pc:sldMk cId="3632271545" sldId="2147475818"/>
            <ac:spMk id="6" creationId="{D0CC0598-6D3D-C3A4-8BFC-8581E8E569BD}"/>
          </ac:spMkLst>
        </pc:spChg>
        <pc:spChg chg="add mod">
          <ac:chgData name="Avneet" userId="7dc14dbc-9ceb-4992-b9ff-63108d462b8e" providerId="ADAL" clId="{91E69513-3666-4B97-B542-D6A9BF67E962}" dt="2024-06-04T12:43:00.133" v="506" actId="20577"/>
          <ac:spMkLst>
            <pc:docMk/>
            <pc:sldMk cId="3632271545" sldId="2147475818"/>
            <ac:spMk id="8" creationId="{C8FD905C-E4CA-187F-FE2E-5D4D731560C8}"/>
          </ac:spMkLst>
        </pc:spChg>
        <pc:spChg chg="add del mod">
          <ac:chgData name="Avneet" userId="7dc14dbc-9ceb-4992-b9ff-63108d462b8e" providerId="ADAL" clId="{91E69513-3666-4B97-B542-D6A9BF67E962}" dt="2024-06-04T12:46:17.227" v="536" actId="478"/>
          <ac:spMkLst>
            <pc:docMk/>
            <pc:sldMk cId="3632271545" sldId="2147475818"/>
            <ac:spMk id="9" creationId="{573E1AA3-1D12-738B-BD94-FBE10E348D21}"/>
          </ac:spMkLst>
        </pc:spChg>
        <pc:spChg chg="add mod">
          <ac:chgData name="Avneet" userId="7dc14dbc-9ceb-4992-b9ff-63108d462b8e" providerId="ADAL" clId="{91E69513-3666-4B97-B542-D6A9BF67E962}" dt="2024-06-04T12:47:44.084" v="559" actId="20577"/>
          <ac:spMkLst>
            <pc:docMk/>
            <pc:sldMk cId="3632271545" sldId="2147475818"/>
            <ac:spMk id="11" creationId="{68A01A5D-40BB-8AA5-E021-D4EE52D44FD9}"/>
          </ac:spMkLst>
        </pc:spChg>
        <pc:spChg chg="add mod">
          <ac:chgData name="Avneet" userId="7dc14dbc-9ceb-4992-b9ff-63108d462b8e" providerId="ADAL" clId="{91E69513-3666-4B97-B542-D6A9BF67E962}" dt="2024-06-04T12:46:30.331" v="550" actId="20577"/>
          <ac:spMkLst>
            <pc:docMk/>
            <pc:sldMk cId="3632271545" sldId="2147475818"/>
            <ac:spMk id="12" creationId="{8C080B47-5B6A-1D8F-3917-DB9092AF5DAF}"/>
          </ac:spMkLst>
        </pc:spChg>
        <pc:picChg chg="add mod">
          <ac:chgData name="Avneet" userId="7dc14dbc-9ceb-4992-b9ff-63108d462b8e" providerId="ADAL" clId="{91E69513-3666-4B97-B542-D6A9BF67E962}" dt="2024-06-04T12:43:26.630" v="507" actId="14100"/>
          <ac:picMkLst>
            <pc:docMk/>
            <pc:sldMk cId="3632271545" sldId="2147475818"/>
            <ac:picMk id="3" creationId="{1265E276-D560-5B60-B05D-60AC9E7901F7}"/>
          </ac:picMkLst>
        </pc:picChg>
        <pc:picChg chg="del">
          <ac:chgData name="Avneet" userId="7dc14dbc-9ceb-4992-b9ff-63108d462b8e" providerId="ADAL" clId="{91E69513-3666-4B97-B542-D6A9BF67E962}" dt="2024-06-04T12:31:10.844" v="432" actId="478"/>
          <ac:picMkLst>
            <pc:docMk/>
            <pc:sldMk cId="3632271545" sldId="2147475818"/>
            <ac:picMk id="4" creationId="{A1207409-5E1A-C71B-5FE7-45CF9D8EB53F}"/>
          </ac:picMkLst>
        </pc:picChg>
      </pc:sldChg>
      <pc:sldChg chg="del">
        <pc:chgData name="Avneet" userId="7dc14dbc-9ceb-4992-b9ff-63108d462b8e" providerId="ADAL" clId="{91E69513-3666-4B97-B542-D6A9BF67E962}" dt="2024-06-06T05:55:04.104" v="769" actId="47"/>
        <pc:sldMkLst>
          <pc:docMk/>
          <pc:sldMk cId="2889461595" sldId="2147475819"/>
        </pc:sldMkLst>
      </pc:sldChg>
      <pc:sldChg chg="modSp del mod">
        <pc:chgData name="Avneet" userId="7dc14dbc-9ceb-4992-b9ff-63108d462b8e" providerId="ADAL" clId="{91E69513-3666-4B97-B542-D6A9BF67E962}" dt="2024-06-06T05:55:24.989" v="772" actId="47"/>
        <pc:sldMkLst>
          <pc:docMk/>
          <pc:sldMk cId="467834582" sldId="2147475820"/>
        </pc:sldMkLst>
        <pc:spChg chg="mod">
          <ac:chgData name="Avneet" userId="7dc14dbc-9ceb-4992-b9ff-63108d462b8e" providerId="ADAL" clId="{91E69513-3666-4B97-B542-D6A9BF67E962}" dt="2024-06-06T05:55:16.831" v="770" actId="1076"/>
          <ac:spMkLst>
            <pc:docMk/>
            <pc:sldMk cId="467834582" sldId="2147475820"/>
            <ac:spMk id="2" creationId="{071E2DED-A2E4-0475-75AB-00FA56AC8C61}"/>
          </ac:spMkLst>
        </pc:spChg>
      </pc:sldChg>
      <pc:sldChg chg="modSp del mod">
        <pc:chgData name="Avneet" userId="7dc14dbc-9ceb-4992-b9ff-63108d462b8e" providerId="ADAL" clId="{91E69513-3666-4B97-B542-D6A9BF67E962}" dt="2024-06-06T05:54:46.813" v="767" actId="47"/>
        <pc:sldMkLst>
          <pc:docMk/>
          <pc:sldMk cId="769765131" sldId="2147475821"/>
        </pc:sldMkLst>
        <pc:spChg chg="mod">
          <ac:chgData name="Avneet" userId="7dc14dbc-9ceb-4992-b9ff-63108d462b8e" providerId="ADAL" clId="{91E69513-3666-4B97-B542-D6A9BF67E962}" dt="2024-06-06T05:54:39.769" v="765" actId="1076"/>
          <ac:spMkLst>
            <pc:docMk/>
            <pc:sldMk cId="769765131" sldId="2147475821"/>
            <ac:spMk id="2" creationId="{071E2DED-A2E4-0475-75AB-00FA56AC8C61}"/>
          </ac:spMkLst>
        </pc:spChg>
      </pc:sldChg>
      <pc:sldChg chg="del">
        <pc:chgData name="Avneet" userId="7dc14dbc-9ceb-4992-b9ff-63108d462b8e" providerId="ADAL" clId="{91E69513-3666-4B97-B542-D6A9BF67E962}" dt="2024-06-06T05:55:47.433" v="774" actId="47"/>
        <pc:sldMkLst>
          <pc:docMk/>
          <pc:sldMk cId="2063130843" sldId="2147475822"/>
        </pc:sldMkLst>
      </pc:sldChg>
      <pc:sldChg chg="modSp add mod">
        <pc:chgData name="Avneet" userId="7dc14dbc-9ceb-4992-b9ff-63108d462b8e" providerId="ADAL" clId="{91E69513-3666-4B97-B542-D6A9BF67E962}" dt="2024-06-06T06:11:10.430" v="825" actId="108"/>
        <pc:sldMkLst>
          <pc:docMk/>
          <pc:sldMk cId="1064523403" sldId="2147475823"/>
        </pc:sldMkLst>
        <pc:spChg chg="mod">
          <ac:chgData name="Avneet" userId="7dc14dbc-9ceb-4992-b9ff-63108d462b8e" providerId="ADAL" clId="{91E69513-3666-4B97-B542-D6A9BF67E962}" dt="2024-06-06T06:11:10.430" v="825" actId="108"/>
          <ac:spMkLst>
            <pc:docMk/>
            <pc:sldMk cId="1064523403" sldId="2147475823"/>
            <ac:spMk id="3" creationId="{5B92DE12-19B8-0FC1-4C47-4241F8F34DE6}"/>
          </ac:spMkLst>
        </pc:spChg>
      </pc:sldChg>
      <pc:sldChg chg="modSp add del mod">
        <pc:chgData name="Avneet" userId="7dc14dbc-9ceb-4992-b9ff-63108d462b8e" providerId="ADAL" clId="{91E69513-3666-4B97-B542-D6A9BF67E962}" dt="2024-06-06T05:04:17.250" v="651" actId="2696"/>
        <pc:sldMkLst>
          <pc:docMk/>
          <pc:sldMk cId="1960796639" sldId="2147475825"/>
        </pc:sldMkLst>
        <pc:spChg chg="mod">
          <ac:chgData name="Avneet" userId="7dc14dbc-9ceb-4992-b9ff-63108d462b8e" providerId="ADAL" clId="{91E69513-3666-4B97-B542-D6A9BF67E962}" dt="2024-06-06T04:59:59.329" v="645" actId="108"/>
          <ac:spMkLst>
            <pc:docMk/>
            <pc:sldMk cId="1960796639" sldId="2147475825"/>
            <ac:spMk id="3" creationId="{D195E49F-7C7F-DDB1-6D8F-60D92515690F}"/>
          </ac:spMkLst>
        </pc:spChg>
        <pc:spChg chg="mod">
          <ac:chgData name="Avneet" userId="7dc14dbc-9ceb-4992-b9ff-63108d462b8e" providerId="ADAL" clId="{91E69513-3666-4B97-B542-D6A9BF67E962}" dt="2024-06-06T05:01:56.070" v="649" actId="108"/>
          <ac:spMkLst>
            <pc:docMk/>
            <pc:sldMk cId="1960796639" sldId="2147475825"/>
            <ac:spMk id="8" creationId="{72AF667E-E7A6-7574-E8B5-0BC70B75BB53}"/>
          </ac:spMkLst>
        </pc:spChg>
        <pc:graphicFrameChg chg="mod">
          <ac:chgData name="Avneet" userId="7dc14dbc-9ceb-4992-b9ff-63108d462b8e" providerId="ADAL" clId="{91E69513-3666-4B97-B542-D6A9BF67E962}" dt="2024-06-06T05:04:07.952" v="650" actId="20577"/>
          <ac:graphicFrameMkLst>
            <pc:docMk/>
            <pc:sldMk cId="1960796639" sldId="2147475825"/>
            <ac:graphicFrameMk id="4" creationId="{6F67EE3F-6E65-73C9-EEE4-C7E2DB2453CB}"/>
          </ac:graphicFrameMkLst>
        </pc:graphicFrameChg>
      </pc:sldChg>
      <pc:sldChg chg="del">
        <pc:chgData name="Avneet" userId="7dc14dbc-9ceb-4992-b9ff-63108d462b8e" providerId="ADAL" clId="{91E69513-3666-4B97-B542-D6A9BF67E962}" dt="2024-06-06T05:48:44.157" v="744" actId="47"/>
        <pc:sldMkLst>
          <pc:docMk/>
          <pc:sldMk cId="1399062879" sldId="2147476012"/>
        </pc:sldMkLst>
      </pc:sldChg>
      <pc:sldChg chg="addSp delSp modSp add mod">
        <pc:chgData name="Avneet" userId="7dc14dbc-9ceb-4992-b9ff-63108d462b8e" providerId="ADAL" clId="{91E69513-3666-4B97-B542-D6A9BF67E962}" dt="2024-06-06T06:12:30.844" v="827" actId="208"/>
        <pc:sldMkLst>
          <pc:docMk/>
          <pc:sldMk cId="1841121729" sldId="2147476101"/>
        </pc:sldMkLst>
        <pc:spChg chg="mod">
          <ac:chgData name="Avneet" userId="7dc14dbc-9ceb-4992-b9ff-63108d462b8e" providerId="ADAL" clId="{91E69513-3666-4B97-B542-D6A9BF67E962}" dt="2024-06-06T06:06:25.408" v="802" actId="20577"/>
          <ac:spMkLst>
            <pc:docMk/>
            <pc:sldMk cId="1841121729" sldId="2147476101"/>
            <ac:spMk id="3" creationId="{30287A4B-5646-19AC-0CC0-AE87540C9506}"/>
          </ac:spMkLst>
        </pc:spChg>
        <pc:spChg chg="mod">
          <ac:chgData name="Avneet" userId="7dc14dbc-9ceb-4992-b9ff-63108d462b8e" providerId="ADAL" clId="{91E69513-3666-4B97-B542-D6A9BF67E962}" dt="2024-06-06T05:32:37.436" v="707" actId="1076"/>
          <ac:spMkLst>
            <pc:docMk/>
            <pc:sldMk cId="1841121729" sldId="2147476101"/>
            <ac:spMk id="8" creationId="{9F284EAC-73B8-98CC-90FE-CA9D60AB0C2A}"/>
          </ac:spMkLst>
        </pc:spChg>
        <pc:spChg chg="mod">
          <ac:chgData name="Avneet" userId="7dc14dbc-9ceb-4992-b9ff-63108d462b8e" providerId="ADAL" clId="{91E69513-3666-4B97-B542-D6A9BF67E962}" dt="2024-06-06T05:14:34.855" v="682" actId="14100"/>
          <ac:spMkLst>
            <pc:docMk/>
            <pc:sldMk cId="1841121729" sldId="2147476101"/>
            <ac:spMk id="11" creationId="{F1C5B33F-7249-F93E-A5EE-498C6062256F}"/>
          </ac:spMkLst>
        </pc:spChg>
        <pc:spChg chg="mod">
          <ac:chgData name="Avneet" userId="7dc14dbc-9ceb-4992-b9ff-63108d462b8e" providerId="ADAL" clId="{91E69513-3666-4B97-B542-D6A9BF67E962}" dt="2024-06-06T05:15:58.422" v="685" actId="1076"/>
          <ac:spMkLst>
            <pc:docMk/>
            <pc:sldMk cId="1841121729" sldId="2147476101"/>
            <ac:spMk id="16" creationId="{22F54056-A774-5B89-F2FF-56883DFDF555}"/>
          </ac:spMkLst>
        </pc:spChg>
        <pc:spChg chg="mod">
          <ac:chgData name="Avneet" userId="7dc14dbc-9ceb-4992-b9ff-63108d462b8e" providerId="ADAL" clId="{91E69513-3666-4B97-B542-D6A9BF67E962}" dt="2024-06-06T05:21:25.960" v="706" actId="1076"/>
          <ac:spMkLst>
            <pc:docMk/>
            <pc:sldMk cId="1841121729" sldId="2147476101"/>
            <ac:spMk id="17" creationId="{80B10377-1AF1-BED2-55D8-62A7FFFF194A}"/>
          </ac:spMkLst>
        </pc:spChg>
        <pc:spChg chg="del mod">
          <ac:chgData name="Avneet" userId="7dc14dbc-9ceb-4992-b9ff-63108d462b8e" providerId="ADAL" clId="{91E69513-3666-4B97-B542-D6A9BF67E962}" dt="2024-06-06T05:20:44.726" v="697" actId="478"/>
          <ac:spMkLst>
            <pc:docMk/>
            <pc:sldMk cId="1841121729" sldId="2147476101"/>
            <ac:spMk id="18" creationId="{2099ED64-0DB8-1524-3839-E2C770C5F5F2}"/>
          </ac:spMkLst>
        </pc:spChg>
        <pc:spChg chg="del">
          <ac:chgData name="Avneet" userId="7dc14dbc-9ceb-4992-b9ff-63108d462b8e" providerId="ADAL" clId="{91E69513-3666-4B97-B542-D6A9BF67E962}" dt="2024-06-06T05:20:47.333" v="698" actId="478"/>
          <ac:spMkLst>
            <pc:docMk/>
            <pc:sldMk cId="1841121729" sldId="2147476101"/>
            <ac:spMk id="20" creationId="{61318030-5BD6-16E2-34D4-97FEFAE2F1CF}"/>
          </ac:spMkLst>
        </pc:spChg>
        <pc:spChg chg="mod">
          <ac:chgData name="Avneet" userId="7dc14dbc-9ceb-4992-b9ff-63108d462b8e" providerId="ADAL" clId="{91E69513-3666-4B97-B542-D6A9BF67E962}" dt="2024-06-06T05:32:56.251" v="708" actId="208"/>
          <ac:spMkLst>
            <pc:docMk/>
            <pc:sldMk cId="1841121729" sldId="2147476101"/>
            <ac:spMk id="32" creationId="{EBBF17F0-C476-576A-3896-3C86F7CDE772}"/>
          </ac:spMkLst>
        </pc:spChg>
        <pc:spChg chg="mod">
          <ac:chgData name="Avneet" userId="7dc14dbc-9ceb-4992-b9ff-63108d462b8e" providerId="ADAL" clId="{91E69513-3666-4B97-B542-D6A9BF67E962}" dt="2024-06-06T05:12:23.208" v="674" actId="1076"/>
          <ac:spMkLst>
            <pc:docMk/>
            <pc:sldMk cId="1841121729" sldId="2147476101"/>
            <ac:spMk id="36" creationId="{3A30EE54-8955-36DD-D984-78A7EDAE40EA}"/>
          </ac:spMkLst>
        </pc:spChg>
        <pc:spChg chg="mod">
          <ac:chgData name="Avneet" userId="7dc14dbc-9ceb-4992-b9ff-63108d462b8e" providerId="ADAL" clId="{91E69513-3666-4B97-B542-D6A9BF67E962}" dt="2024-06-06T06:12:30.844" v="827" actId="208"/>
          <ac:spMkLst>
            <pc:docMk/>
            <pc:sldMk cId="1841121729" sldId="2147476101"/>
            <ac:spMk id="39" creationId="{39D65087-DA7D-1DAB-228D-5DF67FE274B7}"/>
          </ac:spMkLst>
        </pc:spChg>
        <pc:spChg chg="mod">
          <ac:chgData name="Avneet" userId="7dc14dbc-9ceb-4992-b9ff-63108d462b8e" providerId="ADAL" clId="{91E69513-3666-4B97-B542-D6A9BF67E962}" dt="2024-06-06T05:14:09.825" v="681" actId="208"/>
          <ac:spMkLst>
            <pc:docMk/>
            <pc:sldMk cId="1841121729" sldId="2147476101"/>
            <ac:spMk id="44" creationId="{415ADDEA-F647-A66C-B948-B749D36F2BD2}"/>
          </ac:spMkLst>
        </pc:spChg>
        <pc:spChg chg="mod">
          <ac:chgData name="Avneet" userId="7dc14dbc-9ceb-4992-b9ff-63108d462b8e" providerId="ADAL" clId="{91E69513-3666-4B97-B542-D6A9BF67E962}" dt="2024-06-06T05:13:53.628" v="678" actId="208"/>
          <ac:spMkLst>
            <pc:docMk/>
            <pc:sldMk cId="1841121729" sldId="2147476101"/>
            <ac:spMk id="47" creationId="{75A8BC3C-C493-9481-F96A-CC53B9568FEE}"/>
          </ac:spMkLst>
        </pc:spChg>
        <pc:spChg chg="mod">
          <ac:chgData name="Avneet" userId="7dc14dbc-9ceb-4992-b9ff-63108d462b8e" providerId="ADAL" clId="{91E69513-3666-4B97-B542-D6A9BF67E962}" dt="2024-06-06T05:15:56.631" v="684" actId="208"/>
          <ac:spMkLst>
            <pc:docMk/>
            <pc:sldMk cId="1841121729" sldId="2147476101"/>
            <ac:spMk id="53" creationId="{602A5153-1459-DB93-8E1C-33EAB2FF3ADD}"/>
          </ac:spMkLst>
        </pc:spChg>
        <pc:spChg chg="mod">
          <ac:chgData name="Avneet" userId="7dc14dbc-9ceb-4992-b9ff-63108d462b8e" providerId="ADAL" clId="{91E69513-3666-4B97-B542-D6A9BF67E962}" dt="2024-06-06T05:11:24.935" v="669" actId="1076"/>
          <ac:spMkLst>
            <pc:docMk/>
            <pc:sldMk cId="1841121729" sldId="2147476101"/>
            <ac:spMk id="56" creationId="{D31604E3-33B7-FDA1-BA0D-6A30E8142CA4}"/>
          </ac:spMkLst>
        </pc:spChg>
        <pc:spChg chg="mod">
          <ac:chgData name="Avneet" userId="7dc14dbc-9ceb-4992-b9ff-63108d462b8e" providerId="ADAL" clId="{91E69513-3666-4B97-B542-D6A9BF67E962}" dt="2024-06-06T05:17:12.799" v="688" actId="208"/>
          <ac:spMkLst>
            <pc:docMk/>
            <pc:sldMk cId="1841121729" sldId="2147476101"/>
            <ac:spMk id="57" creationId="{2B17FEA1-A898-77AA-DCFA-F04C0CBBD28E}"/>
          </ac:spMkLst>
        </pc:spChg>
        <pc:spChg chg="add mod">
          <ac:chgData name="Avneet" userId="7dc14dbc-9ceb-4992-b9ff-63108d462b8e" providerId="ADAL" clId="{91E69513-3666-4B97-B542-D6A9BF67E962}" dt="2024-06-06T05:21:13.078" v="703" actId="1076"/>
          <ac:spMkLst>
            <pc:docMk/>
            <pc:sldMk cId="1841121729" sldId="2147476101"/>
            <ac:spMk id="58" creationId="{5077A045-FE4D-1F26-545C-D3E02BA38AF2}"/>
          </ac:spMkLst>
        </pc:spChg>
        <pc:spChg chg="add mod">
          <ac:chgData name="Avneet" userId="7dc14dbc-9ceb-4992-b9ff-63108d462b8e" providerId="ADAL" clId="{91E69513-3666-4B97-B542-D6A9BF67E962}" dt="2024-06-06T05:21:05.076" v="702" actId="1076"/>
          <ac:spMkLst>
            <pc:docMk/>
            <pc:sldMk cId="1841121729" sldId="2147476101"/>
            <ac:spMk id="62" creationId="{D0DEDE23-6F20-19A9-C516-41D6EE336473}"/>
          </ac:spMkLst>
        </pc:spChg>
      </pc:sldChg>
      <pc:sldChg chg="addSp delSp modSp add del mod">
        <pc:chgData name="Avneet" userId="7dc14dbc-9ceb-4992-b9ff-63108d462b8e" providerId="ADAL" clId="{91E69513-3666-4B97-B542-D6A9BF67E962}" dt="2024-06-06T05:58:13.846" v="775" actId="2696"/>
        <pc:sldMkLst>
          <pc:docMk/>
          <pc:sldMk cId="591841488" sldId="2147476102"/>
        </pc:sldMkLst>
        <pc:spChg chg="del">
          <ac:chgData name="Avneet" userId="7dc14dbc-9ceb-4992-b9ff-63108d462b8e" providerId="ADAL" clId="{91E69513-3666-4B97-B542-D6A9BF67E962}" dt="2024-06-06T05:47:34.363" v="737" actId="478"/>
          <ac:spMkLst>
            <pc:docMk/>
            <pc:sldMk cId="591841488" sldId="2147476102"/>
            <ac:spMk id="3" creationId="{5B92DE12-19B8-0FC1-4C47-4241F8F34DE6}"/>
          </ac:spMkLst>
        </pc:spChg>
        <pc:spChg chg="del mod">
          <ac:chgData name="Avneet" userId="7dc14dbc-9ceb-4992-b9ff-63108d462b8e" providerId="ADAL" clId="{91E69513-3666-4B97-B542-D6A9BF67E962}" dt="2024-06-06T05:47:41.454" v="739" actId="478"/>
          <ac:spMkLst>
            <pc:docMk/>
            <pc:sldMk cId="591841488" sldId="2147476102"/>
            <ac:spMk id="7" creationId="{6EE258C7-D56E-FC51-126A-AF7B41B83954}"/>
          </ac:spMkLst>
        </pc:spChg>
        <pc:spChg chg="del">
          <ac:chgData name="Avneet" userId="7dc14dbc-9ceb-4992-b9ff-63108d462b8e" providerId="ADAL" clId="{91E69513-3666-4B97-B542-D6A9BF67E962}" dt="2024-06-06T05:47:26.486" v="736" actId="478"/>
          <ac:spMkLst>
            <pc:docMk/>
            <pc:sldMk cId="591841488" sldId="2147476102"/>
            <ac:spMk id="9" creationId="{90AC851E-ED80-0B90-1732-DF1BA61E119E}"/>
          </ac:spMkLst>
        </pc:spChg>
        <pc:spChg chg="del">
          <ac:chgData name="Avneet" userId="7dc14dbc-9ceb-4992-b9ff-63108d462b8e" providerId="ADAL" clId="{91E69513-3666-4B97-B542-D6A9BF67E962}" dt="2024-06-06T05:47:26.486" v="736" actId="478"/>
          <ac:spMkLst>
            <pc:docMk/>
            <pc:sldMk cId="591841488" sldId="2147476102"/>
            <ac:spMk id="11" creationId="{E60AB031-04EC-8BEF-9CAA-2AFF90BF749E}"/>
          </ac:spMkLst>
        </pc:spChg>
        <pc:spChg chg="del">
          <ac:chgData name="Avneet" userId="7dc14dbc-9ceb-4992-b9ff-63108d462b8e" providerId="ADAL" clId="{91E69513-3666-4B97-B542-D6A9BF67E962}" dt="2024-06-06T05:47:26.486" v="736" actId="478"/>
          <ac:spMkLst>
            <pc:docMk/>
            <pc:sldMk cId="591841488" sldId="2147476102"/>
            <ac:spMk id="12" creationId="{8BCCE27A-F864-2959-ADB6-BF51902793A8}"/>
          </ac:spMkLst>
        </pc:spChg>
        <pc:spChg chg="del">
          <ac:chgData name="Avneet" userId="7dc14dbc-9ceb-4992-b9ff-63108d462b8e" providerId="ADAL" clId="{91E69513-3666-4B97-B542-D6A9BF67E962}" dt="2024-06-06T05:47:26.486" v="736" actId="478"/>
          <ac:spMkLst>
            <pc:docMk/>
            <pc:sldMk cId="591841488" sldId="2147476102"/>
            <ac:spMk id="22" creationId="{36967595-F8A6-9CBE-1780-5C859E640B20}"/>
          </ac:spMkLst>
        </pc:spChg>
        <pc:spChg chg="del">
          <ac:chgData name="Avneet" userId="7dc14dbc-9ceb-4992-b9ff-63108d462b8e" providerId="ADAL" clId="{91E69513-3666-4B97-B542-D6A9BF67E962}" dt="2024-06-06T05:47:26.486" v="736" actId="478"/>
          <ac:spMkLst>
            <pc:docMk/>
            <pc:sldMk cId="591841488" sldId="2147476102"/>
            <ac:spMk id="32" creationId="{8C863650-99BB-4D33-D5F5-148AEE4BAD84}"/>
          </ac:spMkLst>
        </pc:spChg>
        <pc:spChg chg="add del mod">
          <ac:chgData name="Avneet" userId="7dc14dbc-9ceb-4992-b9ff-63108d462b8e" providerId="ADAL" clId="{91E69513-3666-4B97-B542-D6A9BF67E962}" dt="2024-06-06T05:48:37.444" v="743" actId="21"/>
          <ac:spMkLst>
            <pc:docMk/>
            <pc:sldMk cId="591841488" sldId="2147476102"/>
            <ac:spMk id="33" creationId="{4C99132F-83AB-697B-4E2D-567117988F60}"/>
          </ac:spMkLst>
        </pc:spChg>
        <pc:spChg chg="del">
          <ac:chgData name="Avneet" userId="7dc14dbc-9ceb-4992-b9ff-63108d462b8e" providerId="ADAL" clId="{91E69513-3666-4B97-B542-D6A9BF67E962}" dt="2024-06-06T05:47:26.486" v="736" actId="478"/>
          <ac:spMkLst>
            <pc:docMk/>
            <pc:sldMk cId="591841488" sldId="2147476102"/>
            <ac:spMk id="36" creationId="{C28B19DC-66DD-80B5-580A-09B9EE9F7F1D}"/>
          </ac:spMkLst>
        </pc:spChg>
        <pc:spChg chg="del">
          <ac:chgData name="Avneet" userId="7dc14dbc-9ceb-4992-b9ff-63108d462b8e" providerId="ADAL" clId="{91E69513-3666-4B97-B542-D6A9BF67E962}" dt="2024-06-06T05:47:26.486" v="736" actId="478"/>
          <ac:spMkLst>
            <pc:docMk/>
            <pc:sldMk cId="591841488" sldId="2147476102"/>
            <ac:spMk id="39" creationId="{375B2B11-16A9-6B38-C4F2-CBD6EB2FC85B}"/>
          </ac:spMkLst>
        </pc:spChg>
        <pc:spChg chg="del">
          <ac:chgData name="Avneet" userId="7dc14dbc-9ceb-4992-b9ff-63108d462b8e" providerId="ADAL" clId="{91E69513-3666-4B97-B542-D6A9BF67E962}" dt="2024-06-06T05:47:26.486" v="736" actId="478"/>
          <ac:spMkLst>
            <pc:docMk/>
            <pc:sldMk cId="591841488" sldId="2147476102"/>
            <ac:spMk id="80" creationId="{0EBE2165-F6E3-79BC-4AB7-364B46BEA1A6}"/>
          </ac:spMkLst>
        </pc:spChg>
        <pc:spChg chg="del">
          <ac:chgData name="Avneet" userId="7dc14dbc-9ceb-4992-b9ff-63108d462b8e" providerId="ADAL" clId="{91E69513-3666-4B97-B542-D6A9BF67E962}" dt="2024-06-06T05:47:26.486" v="736" actId="478"/>
          <ac:spMkLst>
            <pc:docMk/>
            <pc:sldMk cId="591841488" sldId="2147476102"/>
            <ac:spMk id="99" creationId="{5D0F56D3-D039-75B9-AE7A-6CE3ED39B48E}"/>
          </ac:spMkLst>
        </pc:spChg>
        <pc:spChg chg="del">
          <ac:chgData name="Avneet" userId="7dc14dbc-9ceb-4992-b9ff-63108d462b8e" providerId="ADAL" clId="{91E69513-3666-4B97-B542-D6A9BF67E962}" dt="2024-06-06T05:47:26.486" v="736" actId="478"/>
          <ac:spMkLst>
            <pc:docMk/>
            <pc:sldMk cId="591841488" sldId="2147476102"/>
            <ac:spMk id="101" creationId="{249A2A1E-4C09-A3DE-4651-80628BFD6AC6}"/>
          </ac:spMkLst>
        </pc:spChg>
        <pc:spChg chg="del">
          <ac:chgData name="Avneet" userId="7dc14dbc-9ceb-4992-b9ff-63108d462b8e" providerId="ADAL" clId="{91E69513-3666-4B97-B542-D6A9BF67E962}" dt="2024-06-06T05:47:26.486" v="736" actId="478"/>
          <ac:spMkLst>
            <pc:docMk/>
            <pc:sldMk cId="591841488" sldId="2147476102"/>
            <ac:spMk id="103" creationId="{E492A958-5274-7763-6B42-248C5DA9F828}"/>
          </ac:spMkLst>
        </pc:spChg>
        <pc:spChg chg="del">
          <ac:chgData name="Avneet" userId="7dc14dbc-9ceb-4992-b9ff-63108d462b8e" providerId="ADAL" clId="{91E69513-3666-4B97-B542-D6A9BF67E962}" dt="2024-06-06T05:47:26.486" v="736" actId="478"/>
          <ac:spMkLst>
            <pc:docMk/>
            <pc:sldMk cId="591841488" sldId="2147476102"/>
            <ac:spMk id="110" creationId="{DB1550B6-3549-ADC8-4C3C-B491BDC98BAA}"/>
          </ac:spMkLst>
        </pc:spChg>
        <pc:spChg chg="del">
          <ac:chgData name="Avneet" userId="7dc14dbc-9ceb-4992-b9ff-63108d462b8e" providerId="ADAL" clId="{91E69513-3666-4B97-B542-D6A9BF67E962}" dt="2024-06-06T05:47:26.486" v="736" actId="478"/>
          <ac:spMkLst>
            <pc:docMk/>
            <pc:sldMk cId="591841488" sldId="2147476102"/>
            <ac:spMk id="118" creationId="{83594132-BB30-3E48-6038-951375CB3A41}"/>
          </ac:spMkLst>
        </pc:spChg>
        <pc:spChg chg="del">
          <ac:chgData name="Avneet" userId="7dc14dbc-9ceb-4992-b9ff-63108d462b8e" providerId="ADAL" clId="{91E69513-3666-4B97-B542-D6A9BF67E962}" dt="2024-06-06T05:47:26.486" v="736" actId="478"/>
          <ac:spMkLst>
            <pc:docMk/>
            <pc:sldMk cId="591841488" sldId="2147476102"/>
            <ac:spMk id="126" creationId="{619F82EB-9766-F7DB-F749-8D3CCA413E05}"/>
          </ac:spMkLst>
        </pc:spChg>
        <pc:spChg chg="del">
          <ac:chgData name="Avneet" userId="7dc14dbc-9ceb-4992-b9ff-63108d462b8e" providerId="ADAL" clId="{91E69513-3666-4B97-B542-D6A9BF67E962}" dt="2024-06-06T05:47:26.486" v="736" actId="478"/>
          <ac:spMkLst>
            <pc:docMk/>
            <pc:sldMk cId="591841488" sldId="2147476102"/>
            <ac:spMk id="136" creationId="{F7831246-CA9C-A5BC-1B57-4822A084DCAB}"/>
          </ac:spMkLst>
        </pc:spChg>
        <pc:grpChg chg="del">
          <ac:chgData name="Avneet" userId="7dc14dbc-9ceb-4992-b9ff-63108d462b8e" providerId="ADAL" clId="{91E69513-3666-4B97-B542-D6A9BF67E962}" dt="2024-06-06T05:47:26.486" v="736" actId="478"/>
          <ac:grpSpMkLst>
            <pc:docMk/>
            <pc:sldMk cId="591841488" sldId="2147476102"/>
            <ac:grpSpMk id="16" creationId="{2A7880F7-8AF4-C8D6-C9BA-DEEBE053AEC4}"/>
          </ac:grpSpMkLst>
        </pc:grpChg>
        <pc:grpChg chg="del">
          <ac:chgData name="Avneet" userId="7dc14dbc-9ceb-4992-b9ff-63108d462b8e" providerId="ADAL" clId="{91E69513-3666-4B97-B542-D6A9BF67E962}" dt="2024-06-06T05:47:26.486" v="736" actId="478"/>
          <ac:grpSpMkLst>
            <pc:docMk/>
            <pc:sldMk cId="591841488" sldId="2147476102"/>
            <ac:grpSpMk id="18" creationId="{77B8C59D-65A2-12AF-DC88-54BBF4B0F73A}"/>
          </ac:grpSpMkLst>
        </pc:grpChg>
        <pc:grpChg chg="del">
          <ac:chgData name="Avneet" userId="7dc14dbc-9ceb-4992-b9ff-63108d462b8e" providerId="ADAL" clId="{91E69513-3666-4B97-B542-D6A9BF67E962}" dt="2024-06-06T05:47:26.486" v="736" actId="478"/>
          <ac:grpSpMkLst>
            <pc:docMk/>
            <pc:sldMk cId="591841488" sldId="2147476102"/>
            <ac:grpSpMk id="19" creationId="{1E220643-5901-35DA-49C6-B55435AE444F}"/>
          </ac:grpSpMkLst>
        </pc:grpChg>
        <pc:grpChg chg="del">
          <ac:chgData name="Avneet" userId="7dc14dbc-9ceb-4992-b9ff-63108d462b8e" providerId="ADAL" clId="{91E69513-3666-4B97-B542-D6A9BF67E962}" dt="2024-06-06T05:47:26.486" v="736" actId="478"/>
          <ac:grpSpMkLst>
            <pc:docMk/>
            <pc:sldMk cId="591841488" sldId="2147476102"/>
            <ac:grpSpMk id="23" creationId="{7B5136E5-76EF-A9BC-D7DB-D762BB153702}"/>
          </ac:grpSpMkLst>
        </pc:grpChg>
        <pc:picChg chg="del mod">
          <ac:chgData name="Avneet" userId="7dc14dbc-9ceb-4992-b9ff-63108d462b8e" providerId="ADAL" clId="{91E69513-3666-4B97-B542-D6A9BF67E962}" dt="2024-06-06T05:47:26.486" v="736" actId="478"/>
          <ac:picMkLst>
            <pc:docMk/>
            <pc:sldMk cId="591841488" sldId="2147476102"/>
            <ac:picMk id="2" creationId="{557A1011-418F-A2A7-0B2A-C33BBB3E48C0}"/>
          </ac:picMkLst>
        </pc:picChg>
        <pc:picChg chg="del">
          <ac:chgData name="Avneet" userId="7dc14dbc-9ceb-4992-b9ff-63108d462b8e" providerId="ADAL" clId="{91E69513-3666-4B97-B542-D6A9BF67E962}" dt="2024-06-06T05:47:26.486" v="736" actId="478"/>
          <ac:picMkLst>
            <pc:docMk/>
            <pc:sldMk cId="591841488" sldId="2147476102"/>
            <ac:picMk id="4" creationId="{5CA0AEF6-0E5F-CDF9-3621-AB5CE119E111}"/>
          </ac:picMkLst>
        </pc:picChg>
        <pc:picChg chg="del">
          <ac:chgData name="Avneet" userId="7dc14dbc-9ceb-4992-b9ff-63108d462b8e" providerId="ADAL" clId="{91E69513-3666-4B97-B542-D6A9BF67E962}" dt="2024-06-06T05:47:26.486" v="736" actId="478"/>
          <ac:picMkLst>
            <pc:docMk/>
            <pc:sldMk cId="591841488" sldId="2147476102"/>
            <ac:picMk id="5" creationId="{554F2BB8-35B5-EDEF-9099-FEB6A2E6C5FB}"/>
          </ac:picMkLst>
        </pc:picChg>
        <pc:picChg chg="del">
          <ac:chgData name="Avneet" userId="7dc14dbc-9ceb-4992-b9ff-63108d462b8e" providerId="ADAL" clId="{91E69513-3666-4B97-B542-D6A9BF67E962}" dt="2024-06-06T05:47:26.486" v="736" actId="478"/>
          <ac:picMkLst>
            <pc:docMk/>
            <pc:sldMk cId="591841488" sldId="2147476102"/>
            <ac:picMk id="6" creationId="{2B3CE780-4F7B-DE43-A1A5-92A69167F5FA}"/>
          </ac:picMkLst>
        </pc:picChg>
        <pc:picChg chg="del">
          <ac:chgData name="Avneet" userId="7dc14dbc-9ceb-4992-b9ff-63108d462b8e" providerId="ADAL" clId="{91E69513-3666-4B97-B542-D6A9BF67E962}" dt="2024-06-06T05:47:26.486" v="736" actId="478"/>
          <ac:picMkLst>
            <pc:docMk/>
            <pc:sldMk cId="591841488" sldId="2147476102"/>
            <ac:picMk id="30" creationId="{90BC07D4-5041-CF4A-4C63-E64444AD796E}"/>
          </ac:picMkLst>
        </pc:picChg>
        <pc:picChg chg="del">
          <ac:chgData name="Avneet" userId="7dc14dbc-9ceb-4992-b9ff-63108d462b8e" providerId="ADAL" clId="{91E69513-3666-4B97-B542-D6A9BF67E962}" dt="2024-06-06T05:47:26.486" v="736" actId="478"/>
          <ac:picMkLst>
            <pc:docMk/>
            <pc:sldMk cId="591841488" sldId="2147476102"/>
            <ac:picMk id="35" creationId="{5A84E246-DBF7-481D-25B1-073F06FD2568}"/>
          </ac:picMkLst>
        </pc:picChg>
        <pc:picChg chg="del">
          <ac:chgData name="Avneet" userId="7dc14dbc-9ceb-4992-b9ff-63108d462b8e" providerId="ADAL" clId="{91E69513-3666-4B97-B542-D6A9BF67E962}" dt="2024-06-06T05:47:26.486" v="736" actId="478"/>
          <ac:picMkLst>
            <pc:docMk/>
            <pc:sldMk cId="591841488" sldId="2147476102"/>
            <ac:picMk id="38" creationId="{86DFCD6B-D11F-A829-C454-F4BC07CE17D2}"/>
          </ac:picMkLst>
        </pc:picChg>
        <pc:cxnChg chg="del">
          <ac:chgData name="Avneet" userId="7dc14dbc-9ceb-4992-b9ff-63108d462b8e" providerId="ADAL" clId="{91E69513-3666-4B97-B542-D6A9BF67E962}" dt="2024-06-06T05:47:26.486" v="736" actId="478"/>
          <ac:cxnSpMkLst>
            <pc:docMk/>
            <pc:sldMk cId="591841488" sldId="2147476102"/>
            <ac:cxnSpMk id="90" creationId="{1ADE95A8-AEA1-EBD1-8848-628CAF66EA8C}"/>
          </ac:cxnSpMkLst>
        </pc:cxnChg>
        <pc:cxnChg chg="del">
          <ac:chgData name="Avneet" userId="7dc14dbc-9ceb-4992-b9ff-63108d462b8e" providerId="ADAL" clId="{91E69513-3666-4B97-B542-D6A9BF67E962}" dt="2024-06-06T05:47:26.486" v="736" actId="478"/>
          <ac:cxnSpMkLst>
            <pc:docMk/>
            <pc:sldMk cId="591841488" sldId="2147476102"/>
            <ac:cxnSpMk id="92" creationId="{8136890E-CDB1-4DA6-7B94-0BC0CECC307F}"/>
          </ac:cxnSpMkLst>
        </pc:cxnChg>
        <pc:cxnChg chg="del">
          <ac:chgData name="Avneet" userId="7dc14dbc-9ceb-4992-b9ff-63108d462b8e" providerId="ADAL" clId="{91E69513-3666-4B97-B542-D6A9BF67E962}" dt="2024-06-06T05:47:26.486" v="736" actId="478"/>
          <ac:cxnSpMkLst>
            <pc:docMk/>
            <pc:sldMk cId="591841488" sldId="2147476102"/>
            <ac:cxnSpMk id="94" creationId="{8B45E918-F605-F75A-637B-061AC37C7A77}"/>
          </ac:cxnSpMkLst>
        </pc:cxnChg>
        <pc:cxnChg chg="del">
          <ac:chgData name="Avneet" userId="7dc14dbc-9ceb-4992-b9ff-63108d462b8e" providerId="ADAL" clId="{91E69513-3666-4B97-B542-D6A9BF67E962}" dt="2024-06-06T05:47:26.486" v="736" actId="478"/>
          <ac:cxnSpMkLst>
            <pc:docMk/>
            <pc:sldMk cId="591841488" sldId="2147476102"/>
            <ac:cxnSpMk id="96" creationId="{4D5DA6B0-4041-1A70-2017-FFEAC725D97E}"/>
          </ac:cxnSpMkLst>
        </pc:cxnChg>
      </pc:sldChg>
      <pc:sldChg chg="addSp delSp modSp add mod">
        <pc:chgData name="Avneet" userId="7dc14dbc-9ceb-4992-b9ff-63108d462b8e" providerId="ADAL" clId="{91E69513-3666-4B97-B542-D6A9BF67E962}" dt="2024-06-06T06:07:31.850" v="805" actId="108"/>
        <pc:sldMkLst>
          <pc:docMk/>
          <pc:sldMk cId="2628978556" sldId="2147476103"/>
        </pc:sldMkLst>
        <pc:spChg chg="add mod">
          <ac:chgData name="Avneet" userId="7dc14dbc-9ceb-4992-b9ff-63108d462b8e" providerId="ADAL" clId="{91E69513-3666-4B97-B542-D6A9BF67E962}" dt="2024-06-06T06:07:31.850" v="805" actId="108"/>
          <ac:spMkLst>
            <pc:docMk/>
            <pc:sldMk cId="2628978556" sldId="2147476103"/>
            <ac:spMk id="2" creationId="{F7311D62-8F7C-5B46-A2D2-823663BC7AC6}"/>
          </ac:spMkLst>
        </pc:spChg>
        <pc:spChg chg="add mod">
          <ac:chgData name="Avneet" userId="7dc14dbc-9ceb-4992-b9ff-63108d462b8e" providerId="ADAL" clId="{91E69513-3666-4B97-B542-D6A9BF67E962}" dt="2024-06-06T05:48:15.397" v="741"/>
          <ac:spMkLst>
            <pc:docMk/>
            <pc:sldMk cId="2628978556" sldId="2147476103"/>
            <ac:spMk id="4" creationId="{1BBCE079-984F-EFAD-6C60-8ACB74069715}"/>
          </ac:spMkLst>
        </pc:spChg>
        <pc:spChg chg="add mod">
          <ac:chgData name="Avneet" userId="7dc14dbc-9ceb-4992-b9ff-63108d462b8e" providerId="ADAL" clId="{91E69513-3666-4B97-B542-D6A9BF67E962}" dt="2024-06-06T05:48:15.397" v="741"/>
          <ac:spMkLst>
            <pc:docMk/>
            <pc:sldMk cId="2628978556" sldId="2147476103"/>
            <ac:spMk id="5" creationId="{34DF7A55-820B-2C42-0E8E-D58FDE8E7235}"/>
          </ac:spMkLst>
        </pc:spChg>
        <pc:spChg chg="add mod">
          <ac:chgData name="Avneet" userId="7dc14dbc-9ceb-4992-b9ff-63108d462b8e" providerId="ADAL" clId="{91E69513-3666-4B97-B542-D6A9BF67E962}" dt="2024-06-06T05:48:15.397" v="741"/>
          <ac:spMkLst>
            <pc:docMk/>
            <pc:sldMk cId="2628978556" sldId="2147476103"/>
            <ac:spMk id="6" creationId="{835ACABF-7E3A-A0A6-E78F-6A39CB32A53E}"/>
          </ac:spMkLst>
        </pc:spChg>
        <pc:spChg chg="mod">
          <ac:chgData name="Avneet" userId="7dc14dbc-9ceb-4992-b9ff-63108d462b8e" providerId="ADAL" clId="{91E69513-3666-4B97-B542-D6A9BF67E962}" dt="2024-06-06T05:48:15.397" v="741"/>
          <ac:spMkLst>
            <pc:docMk/>
            <pc:sldMk cId="2628978556" sldId="2147476103"/>
            <ac:spMk id="8" creationId="{93EC82F3-A4F2-31B3-150B-D288F7CC7DB1}"/>
          </ac:spMkLst>
        </pc:spChg>
        <pc:spChg chg="mod">
          <ac:chgData name="Avneet" userId="7dc14dbc-9ceb-4992-b9ff-63108d462b8e" providerId="ADAL" clId="{91E69513-3666-4B97-B542-D6A9BF67E962}" dt="2024-06-06T05:48:15.397" v="741"/>
          <ac:spMkLst>
            <pc:docMk/>
            <pc:sldMk cId="2628978556" sldId="2147476103"/>
            <ac:spMk id="9" creationId="{F87FE60D-350C-BCF9-F316-9D8956094130}"/>
          </ac:spMkLst>
        </pc:spChg>
        <pc:spChg chg="mod">
          <ac:chgData name="Avneet" userId="7dc14dbc-9ceb-4992-b9ff-63108d462b8e" providerId="ADAL" clId="{91E69513-3666-4B97-B542-D6A9BF67E962}" dt="2024-06-06T05:48:15.397" v="741"/>
          <ac:spMkLst>
            <pc:docMk/>
            <pc:sldMk cId="2628978556" sldId="2147476103"/>
            <ac:spMk id="10" creationId="{06EE496E-B7D8-689B-19D9-2583048D64C8}"/>
          </ac:spMkLst>
        </pc:spChg>
        <pc:spChg chg="mod">
          <ac:chgData name="Avneet" userId="7dc14dbc-9ceb-4992-b9ff-63108d462b8e" providerId="ADAL" clId="{91E69513-3666-4B97-B542-D6A9BF67E962}" dt="2024-06-06T05:48:15.397" v="741"/>
          <ac:spMkLst>
            <pc:docMk/>
            <pc:sldMk cId="2628978556" sldId="2147476103"/>
            <ac:spMk id="11" creationId="{9AE3C1B3-8D21-2625-930F-649274F22068}"/>
          </ac:spMkLst>
        </pc:spChg>
        <pc:spChg chg="mod">
          <ac:chgData name="Avneet" userId="7dc14dbc-9ceb-4992-b9ff-63108d462b8e" providerId="ADAL" clId="{91E69513-3666-4B97-B542-D6A9BF67E962}" dt="2024-06-06T05:48:15.397" v="741"/>
          <ac:spMkLst>
            <pc:docMk/>
            <pc:sldMk cId="2628978556" sldId="2147476103"/>
            <ac:spMk id="12" creationId="{5E14FA14-FC46-20FD-41DD-FC9219AD521D}"/>
          </ac:spMkLst>
        </pc:spChg>
        <pc:spChg chg="mod">
          <ac:chgData name="Avneet" userId="7dc14dbc-9ceb-4992-b9ff-63108d462b8e" providerId="ADAL" clId="{91E69513-3666-4B97-B542-D6A9BF67E962}" dt="2024-06-06T05:48:15.397" v="741"/>
          <ac:spMkLst>
            <pc:docMk/>
            <pc:sldMk cId="2628978556" sldId="2147476103"/>
            <ac:spMk id="13" creationId="{2432B1CB-F10C-FCC8-571B-81F201F396C5}"/>
          </ac:spMkLst>
        </pc:spChg>
        <pc:spChg chg="mod">
          <ac:chgData name="Avneet" userId="7dc14dbc-9ceb-4992-b9ff-63108d462b8e" providerId="ADAL" clId="{91E69513-3666-4B97-B542-D6A9BF67E962}" dt="2024-06-06T05:48:15.397" v="741"/>
          <ac:spMkLst>
            <pc:docMk/>
            <pc:sldMk cId="2628978556" sldId="2147476103"/>
            <ac:spMk id="14" creationId="{160652D9-CD4F-06FD-87E5-78B4A8DB36AF}"/>
          </ac:spMkLst>
        </pc:spChg>
        <pc:spChg chg="add mod">
          <ac:chgData name="Avneet" userId="7dc14dbc-9ceb-4992-b9ff-63108d462b8e" providerId="ADAL" clId="{91E69513-3666-4B97-B542-D6A9BF67E962}" dt="2024-06-06T05:48:15.397" v="741"/>
          <ac:spMkLst>
            <pc:docMk/>
            <pc:sldMk cId="2628978556" sldId="2147476103"/>
            <ac:spMk id="15" creationId="{2878E060-DAD7-D4C6-7512-4673B5C20CA3}"/>
          </ac:spMkLst>
        </pc:spChg>
        <pc:spChg chg="add mod">
          <ac:chgData name="Avneet" userId="7dc14dbc-9ceb-4992-b9ff-63108d462b8e" providerId="ADAL" clId="{91E69513-3666-4B97-B542-D6A9BF67E962}" dt="2024-06-06T05:48:15.397" v="741"/>
          <ac:spMkLst>
            <pc:docMk/>
            <pc:sldMk cId="2628978556" sldId="2147476103"/>
            <ac:spMk id="17" creationId="{44974C3A-5C29-FE80-8931-D9745D31C3BC}"/>
          </ac:spMkLst>
        </pc:spChg>
        <pc:spChg chg="add mod">
          <ac:chgData name="Avneet" userId="7dc14dbc-9ceb-4992-b9ff-63108d462b8e" providerId="ADAL" clId="{91E69513-3666-4B97-B542-D6A9BF67E962}" dt="2024-06-06T05:48:15.397" v="741"/>
          <ac:spMkLst>
            <pc:docMk/>
            <pc:sldMk cId="2628978556" sldId="2147476103"/>
            <ac:spMk id="19" creationId="{371D8E8B-012A-D18E-4721-5C858633C2DD}"/>
          </ac:spMkLst>
        </pc:spChg>
        <pc:spChg chg="add mod">
          <ac:chgData name="Avneet" userId="7dc14dbc-9ceb-4992-b9ff-63108d462b8e" providerId="ADAL" clId="{91E69513-3666-4B97-B542-D6A9BF67E962}" dt="2024-06-06T05:48:15.397" v="741"/>
          <ac:spMkLst>
            <pc:docMk/>
            <pc:sldMk cId="2628978556" sldId="2147476103"/>
            <ac:spMk id="20" creationId="{648501AA-874B-978F-12E5-136132AC170F}"/>
          </ac:spMkLst>
        </pc:spChg>
        <pc:spChg chg="del">
          <ac:chgData name="Avneet" userId="7dc14dbc-9ceb-4992-b9ff-63108d462b8e" providerId="ADAL" clId="{91E69513-3666-4B97-B542-D6A9BF67E962}" dt="2024-06-06T05:48:24.140" v="742" actId="21"/>
          <ac:spMkLst>
            <pc:docMk/>
            <pc:sldMk cId="2628978556" sldId="2147476103"/>
            <ac:spMk id="33" creationId="{4C99132F-83AB-697B-4E2D-567117988F60}"/>
          </ac:spMkLst>
        </pc:spChg>
        <pc:grpChg chg="add mod">
          <ac:chgData name="Avneet" userId="7dc14dbc-9ceb-4992-b9ff-63108d462b8e" providerId="ADAL" clId="{91E69513-3666-4B97-B542-D6A9BF67E962}" dt="2024-06-06T05:48:15.397" v="741"/>
          <ac:grpSpMkLst>
            <pc:docMk/>
            <pc:sldMk cId="2628978556" sldId="2147476103"/>
            <ac:grpSpMk id="7" creationId="{3475FDE1-B751-22BF-C0F7-A3CCD7A159DA}"/>
          </ac:grpSpMkLst>
        </pc:grpChg>
        <pc:graphicFrameChg chg="add mod">
          <ac:chgData name="Avneet" userId="7dc14dbc-9ceb-4992-b9ff-63108d462b8e" providerId="ADAL" clId="{91E69513-3666-4B97-B542-D6A9BF67E962}" dt="2024-06-06T05:48:15.397" v="741"/>
          <ac:graphicFrameMkLst>
            <pc:docMk/>
            <pc:sldMk cId="2628978556" sldId="2147476103"/>
            <ac:graphicFrameMk id="3" creationId="{B8DA95F9-93F9-F493-A7E0-EC36BA39F1D8}"/>
          </ac:graphicFrameMkLst>
        </pc:graphicFrameChg>
        <pc:picChg chg="add mod">
          <ac:chgData name="Avneet" userId="7dc14dbc-9ceb-4992-b9ff-63108d462b8e" providerId="ADAL" clId="{91E69513-3666-4B97-B542-D6A9BF67E962}" dt="2024-06-06T05:48:15.397" v="741"/>
          <ac:picMkLst>
            <pc:docMk/>
            <pc:sldMk cId="2628978556" sldId="2147476103"/>
            <ac:picMk id="16" creationId="{2C76FBF0-DEDA-0FBB-AF8A-B87EAF0DFE00}"/>
          </ac:picMkLst>
        </pc:picChg>
        <pc:picChg chg="add mod">
          <ac:chgData name="Avneet" userId="7dc14dbc-9ceb-4992-b9ff-63108d462b8e" providerId="ADAL" clId="{91E69513-3666-4B97-B542-D6A9BF67E962}" dt="2024-06-06T05:48:15.397" v="741"/>
          <ac:picMkLst>
            <pc:docMk/>
            <pc:sldMk cId="2628978556" sldId="2147476103"/>
            <ac:picMk id="18" creationId="{AC7E556A-13F4-7110-290A-769C1C91D82B}"/>
          </ac:picMkLst>
        </pc:picChg>
      </pc:sldChg>
      <pc:sldChg chg="addSp modSp add mod">
        <pc:chgData name="Avneet" userId="7dc14dbc-9ceb-4992-b9ff-63108d462b8e" providerId="ADAL" clId="{91E69513-3666-4B97-B542-D6A9BF67E962}" dt="2024-06-06T05:59:13.452" v="776" actId="1076"/>
        <pc:sldMkLst>
          <pc:docMk/>
          <pc:sldMk cId="2811035235" sldId="2147476104"/>
        </pc:sldMkLst>
        <pc:spChg chg="add mod">
          <ac:chgData name="Avneet" userId="7dc14dbc-9ceb-4992-b9ff-63108d462b8e" providerId="ADAL" clId="{91E69513-3666-4B97-B542-D6A9BF67E962}" dt="2024-06-06T05:59:13.452" v="776" actId="1076"/>
          <ac:spMkLst>
            <pc:docMk/>
            <pc:sldMk cId="2811035235" sldId="2147476104"/>
            <ac:spMk id="2" creationId="{C2193673-9B39-C880-0B63-84ED76ACECBB}"/>
          </ac:spMkLst>
        </pc:spChg>
        <pc:spChg chg="add mod">
          <ac:chgData name="Avneet" userId="7dc14dbc-9ceb-4992-b9ff-63108d462b8e" providerId="ADAL" clId="{91E69513-3666-4B97-B542-D6A9BF67E962}" dt="2024-06-06T05:51:27.526" v="749"/>
          <ac:spMkLst>
            <pc:docMk/>
            <pc:sldMk cId="2811035235" sldId="2147476104"/>
            <ac:spMk id="3" creationId="{C746FF49-EEF0-D970-FD79-8CB23D6F7C79}"/>
          </ac:spMkLst>
        </pc:spChg>
        <pc:graphicFrameChg chg="add mod">
          <ac:chgData name="Avneet" userId="7dc14dbc-9ceb-4992-b9ff-63108d462b8e" providerId="ADAL" clId="{91E69513-3666-4B97-B542-D6A9BF67E962}" dt="2024-06-06T05:51:27.526" v="749"/>
          <ac:graphicFrameMkLst>
            <pc:docMk/>
            <pc:sldMk cId="2811035235" sldId="2147476104"/>
            <ac:graphicFrameMk id="4" creationId="{25F8C984-29BA-A95E-B20F-5F3A3E6AC37E}"/>
          </ac:graphicFrameMkLst>
        </pc:graphicFrameChg>
        <pc:picChg chg="add mod">
          <ac:chgData name="Avneet" userId="7dc14dbc-9ceb-4992-b9ff-63108d462b8e" providerId="ADAL" clId="{91E69513-3666-4B97-B542-D6A9BF67E962}" dt="2024-06-06T05:51:27.526" v="749"/>
          <ac:picMkLst>
            <pc:docMk/>
            <pc:sldMk cId="2811035235" sldId="2147476104"/>
            <ac:picMk id="5" creationId="{5E3A4066-A1CF-A6AD-8592-B63B959866B6}"/>
          </ac:picMkLst>
        </pc:picChg>
        <pc:picChg chg="add mod">
          <ac:chgData name="Avneet" userId="7dc14dbc-9ceb-4992-b9ff-63108d462b8e" providerId="ADAL" clId="{91E69513-3666-4B97-B542-D6A9BF67E962}" dt="2024-06-06T05:51:27.526" v="749"/>
          <ac:picMkLst>
            <pc:docMk/>
            <pc:sldMk cId="2811035235" sldId="2147476104"/>
            <ac:picMk id="6" creationId="{DAA52C21-ABC4-680B-7213-77A6BA90FFE9}"/>
          </ac:picMkLst>
        </pc:picChg>
        <pc:picChg chg="add mod">
          <ac:chgData name="Avneet" userId="7dc14dbc-9ceb-4992-b9ff-63108d462b8e" providerId="ADAL" clId="{91E69513-3666-4B97-B542-D6A9BF67E962}" dt="2024-06-06T05:51:27.526" v="749"/>
          <ac:picMkLst>
            <pc:docMk/>
            <pc:sldMk cId="2811035235" sldId="2147476104"/>
            <ac:picMk id="7" creationId="{6EE1AB32-C6B5-316D-247F-7A5ABF769D10}"/>
          </ac:picMkLst>
        </pc:picChg>
        <pc:picChg chg="add mod">
          <ac:chgData name="Avneet" userId="7dc14dbc-9ceb-4992-b9ff-63108d462b8e" providerId="ADAL" clId="{91E69513-3666-4B97-B542-D6A9BF67E962}" dt="2024-06-06T05:51:27.526" v="749"/>
          <ac:picMkLst>
            <pc:docMk/>
            <pc:sldMk cId="2811035235" sldId="2147476104"/>
            <ac:picMk id="8" creationId="{296DB6E6-36C3-BAF2-6D72-39C260FB6D65}"/>
          </ac:picMkLst>
        </pc:picChg>
        <pc:picChg chg="add mod">
          <ac:chgData name="Avneet" userId="7dc14dbc-9ceb-4992-b9ff-63108d462b8e" providerId="ADAL" clId="{91E69513-3666-4B97-B542-D6A9BF67E962}" dt="2024-06-06T05:51:27.526" v="749"/>
          <ac:picMkLst>
            <pc:docMk/>
            <pc:sldMk cId="2811035235" sldId="2147476104"/>
            <ac:picMk id="9" creationId="{2943987A-06A8-2663-7391-BD2D0E0583B2}"/>
          </ac:picMkLst>
        </pc:picChg>
      </pc:sldChg>
      <pc:sldChg chg="addSp modSp add mod">
        <pc:chgData name="Avneet" userId="7dc14dbc-9ceb-4992-b9ff-63108d462b8e" providerId="ADAL" clId="{91E69513-3666-4B97-B542-D6A9BF67E962}" dt="2024-06-06T05:59:26.385" v="777" actId="108"/>
        <pc:sldMkLst>
          <pc:docMk/>
          <pc:sldMk cId="3716446902" sldId="2147476105"/>
        </pc:sldMkLst>
        <pc:spChg chg="add mod">
          <ac:chgData name="Avneet" userId="7dc14dbc-9ceb-4992-b9ff-63108d462b8e" providerId="ADAL" clId="{91E69513-3666-4B97-B542-D6A9BF67E962}" dt="2024-06-06T05:59:26.385" v="777" actId="108"/>
          <ac:spMkLst>
            <pc:docMk/>
            <pc:sldMk cId="3716446902" sldId="2147476105"/>
            <ac:spMk id="2" creationId="{425A0BA9-0CC7-2084-20AB-3616C7B902D1}"/>
          </ac:spMkLst>
        </pc:spChg>
        <pc:spChg chg="add mod">
          <ac:chgData name="Avneet" userId="7dc14dbc-9ceb-4992-b9ff-63108d462b8e" providerId="ADAL" clId="{91E69513-3666-4B97-B542-D6A9BF67E962}" dt="2024-06-06T05:52:19.057" v="752"/>
          <ac:spMkLst>
            <pc:docMk/>
            <pc:sldMk cId="3716446902" sldId="2147476105"/>
            <ac:spMk id="3" creationId="{464D5ECF-7FDE-FDDB-9401-E8F0BF610D74}"/>
          </ac:spMkLst>
        </pc:spChg>
        <pc:spChg chg="add mod">
          <ac:chgData name="Avneet" userId="7dc14dbc-9ceb-4992-b9ff-63108d462b8e" providerId="ADAL" clId="{91E69513-3666-4B97-B542-D6A9BF67E962}" dt="2024-06-06T05:52:19.057" v="752"/>
          <ac:spMkLst>
            <pc:docMk/>
            <pc:sldMk cId="3716446902" sldId="2147476105"/>
            <ac:spMk id="5" creationId="{39B4E1F5-2643-E946-4F27-3F62C286D9A5}"/>
          </ac:spMkLst>
        </pc:spChg>
        <pc:picChg chg="add mod">
          <ac:chgData name="Avneet" userId="7dc14dbc-9ceb-4992-b9ff-63108d462b8e" providerId="ADAL" clId="{91E69513-3666-4B97-B542-D6A9BF67E962}" dt="2024-06-06T05:52:19.057" v="752"/>
          <ac:picMkLst>
            <pc:docMk/>
            <pc:sldMk cId="3716446902" sldId="2147476105"/>
            <ac:picMk id="4" creationId="{1FB99155-9F51-2A17-7BA5-E07AAA1ADD5D}"/>
          </ac:picMkLst>
        </pc:picChg>
      </pc:sldChg>
      <pc:sldChg chg="addSp modSp add mod">
        <pc:chgData name="Avneet" userId="7dc14dbc-9ceb-4992-b9ff-63108d462b8e" providerId="ADAL" clId="{91E69513-3666-4B97-B542-D6A9BF67E962}" dt="2024-06-06T05:59:55.620" v="779" actId="108"/>
        <pc:sldMkLst>
          <pc:docMk/>
          <pc:sldMk cId="1770133035" sldId="2147476106"/>
        </pc:sldMkLst>
        <pc:spChg chg="add mod">
          <ac:chgData name="Avneet" userId="7dc14dbc-9ceb-4992-b9ff-63108d462b8e" providerId="ADAL" clId="{91E69513-3666-4B97-B542-D6A9BF67E962}" dt="2024-06-06T05:59:55.620" v="779" actId="108"/>
          <ac:spMkLst>
            <pc:docMk/>
            <pc:sldMk cId="1770133035" sldId="2147476106"/>
            <ac:spMk id="2" creationId="{715FAAF4-DAE9-7AB4-923A-C43771AE6C35}"/>
          </ac:spMkLst>
        </pc:spChg>
        <pc:spChg chg="add mod">
          <ac:chgData name="Avneet" userId="7dc14dbc-9ceb-4992-b9ff-63108d462b8e" providerId="ADAL" clId="{91E69513-3666-4B97-B542-D6A9BF67E962}" dt="2024-06-06T05:53:47.710" v="760"/>
          <ac:spMkLst>
            <pc:docMk/>
            <pc:sldMk cId="1770133035" sldId="2147476106"/>
            <ac:spMk id="4" creationId="{7C1A9AE2-DF07-E0CE-7FC0-076BD2728A36}"/>
          </ac:spMkLst>
        </pc:spChg>
        <pc:picChg chg="add mod">
          <ac:chgData name="Avneet" userId="7dc14dbc-9ceb-4992-b9ff-63108d462b8e" providerId="ADAL" clId="{91E69513-3666-4B97-B542-D6A9BF67E962}" dt="2024-06-06T05:53:47.710" v="760"/>
          <ac:picMkLst>
            <pc:docMk/>
            <pc:sldMk cId="1770133035" sldId="2147476106"/>
            <ac:picMk id="3" creationId="{59750EF6-B36F-D766-DCBF-F0627E4422BD}"/>
          </ac:picMkLst>
        </pc:picChg>
      </pc:sldChg>
      <pc:sldChg chg="addSp modSp add mod">
        <pc:chgData name="Avneet" userId="7dc14dbc-9ceb-4992-b9ff-63108d462b8e" providerId="ADAL" clId="{91E69513-3666-4B97-B542-D6A9BF67E962}" dt="2024-06-06T06:00:10.263" v="780" actId="108"/>
        <pc:sldMkLst>
          <pc:docMk/>
          <pc:sldMk cId="3653570681" sldId="2147476107"/>
        </pc:sldMkLst>
        <pc:spChg chg="add mod">
          <ac:chgData name="Avneet" userId="7dc14dbc-9ceb-4992-b9ff-63108d462b8e" providerId="ADAL" clId="{91E69513-3666-4B97-B542-D6A9BF67E962}" dt="2024-06-06T06:00:10.263" v="780" actId="108"/>
          <ac:spMkLst>
            <pc:docMk/>
            <pc:sldMk cId="3653570681" sldId="2147476107"/>
            <ac:spMk id="2" creationId="{31F1BAE6-0B43-0AE0-5439-E29AA8EA228C}"/>
          </ac:spMkLst>
        </pc:spChg>
        <pc:spChg chg="add mod">
          <ac:chgData name="Avneet" userId="7dc14dbc-9ceb-4992-b9ff-63108d462b8e" providerId="ADAL" clId="{91E69513-3666-4B97-B542-D6A9BF67E962}" dt="2024-06-06T05:54:05.106" v="763"/>
          <ac:spMkLst>
            <pc:docMk/>
            <pc:sldMk cId="3653570681" sldId="2147476107"/>
            <ac:spMk id="3" creationId="{60D77BCD-6350-5D5A-89BC-165C3BF08AE8}"/>
          </ac:spMkLst>
        </pc:spChg>
        <pc:spChg chg="add mod">
          <ac:chgData name="Avneet" userId="7dc14dbc-9ceb-4992-b9ff-63108d462b8e" providerId="ADAL" clId="{91E69513-3666-4B97-B542-D6A9BF67E962}" dt="2024-06-06T05:54:05.106" v="763"/>
          <ac:spMkLst>
            <pc:docMk/>
            <pc:sldMk cId="3653570681" sldId="2147476107"/>
            <ac:spMk id="4" creationId="{7C30BC20-7420-3226-6BF3-D76B3FD05C7D}"/>
          </ac:spMkLst>
        </pc:spChg>
        <pc:spChg chg="add mod">
          <ac:chgData name="Avneet" userId="7dc14dbc-9ceb-4992-b9ff-63108d462b8e" providerId="ADAL" clId="{91E69513-3666-4B97-B542-D6A9BF67E962}" dt="2024-06-06T05:54:05.106" v="763"/>
          <ac:spMkLst>
            <pc:docMk/>
            <pc:sldMk cId="3653570681" sldId="2147476107"/>
            <ac:spMk id="5" creationId="{D0CCC275-EA62-7692-5330-218F5AA3F219}"/>
          </ac:spMkLst>
        </pc:spChg>
        <pc:spChg chg="add mod">
          <ac:chgData name="Avneet" userId="7dc14dbc-9ceb-4992-b9ff-63108d462b8e" providerId="ADAL" clId="{91E69513-3666-4B97-B542-D6A9BF67E962}" dt="2024-06-06T05:54:05.106" v="763"/>
          <ac:spMkLst>
            <pc:docMk/>
            <pc:sldMk cId="3653570681" sldId="2147476107"/>
            <ac:spMk id="6" creationId="{77C7CF31-A248-D410-91E4-D1AD0FB3F3DE}"/>
          </ac:spMkLst>
        </pc:spChg>
        <pc:spChg chg="add mod">
          <ac:chgData name="Avneet" userId="7dc14dbc-9ceb-4992-b9ff-63108d462b8e" providerId="ADAL" clId="{91E69513-3666-4B97-B542-D6A9BF67E962}" dt="2024-06-06T05:54:05.106" v="763"/>
          <ac:spMkLst>
            <pc:docMk/>
            <pc:sldMk cId="3653570681" sldId="2147476107"/>
            <ac:spMk id="7" creationId="{46FEAE9C-9269-F97F-2C5D-404E58C408B1}"/>
          </ac:spMkLst>
        </pc:spChg>
        <pc:spChg chg="add mod">
          <ac:chgData name="Avneet" userId="7dc14dbc-9ceb-4992-b9ff-63108d462b8e" providerId="ADAL" clId="{91E69513-3666-4B97-B542-D6A9BF67E962}" dt="2024-06-06T05:54:05.106" v="763"/>
          <ac:spMkLst>
            <pc:docMk/>
            <pc:sldMk cId="3653570681" sldId="2147476107"/>
            <ac:spMk id="9" creationId="{52925672-C614-60EC-D7ED-8BFAC4EEBFE8}"/>
          </ac:spMkLst>
        </pc:spChg>
        <pc:spChg chg="add mod">
          <ac:chgData name="Avneet" userId="7dc14dbc-9ceb-4992-b9ff-63108d462b8e" providerId="ADAL" clId="{91E69513-3666-4B97-B542-D6A9BF67E962}" dt="2024-06-06T05:54:05.106" v="763"/>
          <ac:spMkLst>
            <pc:docMk/>
            <pc:sldMk cId="3653570681" sldId="2147476107"/>
            <ac:spMk id="10" creationId="{6A843D5E-3694-EFBB-289D-FB6A639DA104}"/>
          </ac:spMkLst>
        </pc:spChg>
        <pc:picChg chg="add mod">
          <ac:chgData name="Avneet" userId="7dc14dbc-9ceb-4992-b9ff-63108d462b8e" providerId="ADAL" clId="{91E69513-3666-4B97-B542-D6A9BF67E962}" dt="2024-06-06T05:54:05.106" v="763"/>
          <ac:picMkLst>
            <pc:docMk/>
            <pc:sldMk cId="3653570681" sldId="2147476107"/>
            <ac:picMk id="8" creationId="{5DAC0EC7-6A49-6F7B-7C02-2009FE78693D}"/>
          </ac:picMkLst>
        </pc:picChg>
      </pc:sldChg>
      <pc:sldChg chg="addSp modSp add mod">
        <pc:chgData name="Avneet" userId="7dc14dbc-9ceb-4992-b9ff-63108d462b8e" providerId="ADAL" clId="{91E69513-3666-4B97-B542-D6A9BF67E962}" dt="2024-06-06T06:00:24.519" v="781" actId="108"/>
        <pc:sldMkLst>
          <pc:docMk/>
          <pc:sldMk cId="4255129304" sldId="2147476108"/>
        </pc:sldMkLst>
        <pc:spChg chg="add mod">
          <ac:chgData name="Avneet" userId="7dc14dbc-9ceb-4992-b9ff-63108d462b8e" providerId="ADAL" clId="{91E69513-3666-4B97-B542-D6A9BF67E962}" dt="2024-06-06T06:00:24.519" v="781" actId="108"/>
          <ac:spMkLst>
            <pc:docMk/>
            <pc:sldMk cId="4255129304" sldId="2147476108"/>
            <ac:spMk id="2" creationId="{160A1D8B-BFEC-EB5B-3C43-FCFF5F2CB520}"/>
          </ac:spMkLst>
        </pc:spChg>
        <pc:picChg chg="add mod">
          <ac:chgData name="Avneet" userId="7dc14dbc-9ceb-4992-b9ff-63108d462b8e" providerId="ADAL" clId="{91E69513-3666-4B97-B542-D6A9BF67E962}" dt="2024-06-06T05:54:43.701" v="766"/>
          <ac:picMkLst>
            <pc:docMk/>
            <pc:sldMk cId="4255129304" sldId="2147476108"/>
            <ac:picMk id="3" creationId="{7D3E7360-7A98-E536-DF83-82F2F04A7D9F}"/>
          </ac:picMkLst>
        </pc:picChg>
      </pc:sldChg>
      <pc:sldChg chg="addSp modSp add mod">
        <pc:chgData name="Avneet" userId="7dc14dbc-9ceb-4992-b9ff-63108d462b8e" providerId="ADAL" clId="{91E69513-3666-4B97-B542-D6A9BF67E962}" dt="2024-06-06T06:01:47.831" v="784" actId="108"/>
        <pc:sldMkLst>
          <pc:docMk/>
          <pc:sldMk cId="3409832629" sldId="2147476109"/>
        </pc:sldMkLst>
        <pc:spChg chg="add mod">
          <ac:chgData name="Avneet" userId="7dc14dbc-9ceb-4992-b9ff-63108d462b8e" providerId="ADAL" clId="{91E69513-3666-4B97-B542-D6A9BF67E962}" dt="2024-06-06T06:01:47.831" v="784" actId="108"/>
          <ac:spMkLst>
            <pc:docMk/>
            <pc:sldMk cId="3409832629" sldId="2147476109"/>
            <ac:spMk id="2" creationId="{22F5D266-7401-ECB0-9635-AB5FBBB8A706}"/>
          </ac:spMkLst>
        </pc:spChg>
        <pc:picChg chg="add mod">
          <ac:chgData name="Avneet" userId="7dc14dbc-9ceb-4992-b9ff-63108d462b8e" providerId="ADAL" clId="{91E69513-3666-4B97-B542-D6A9BF67E962}" dt="2024-06-06T05:54:57.984" v="768"/>
          <ac:picMkLst>
            <pc:docMk/>
            <pc:sldMk cId="3409832629" sldId="2147476109"/>
            <ac:picMk id="3" creationId="{45F09732-FB14-9FFD-DF4C-2B15A3554B60}"/>
          </ac:picMkLst>
        </pc:picChg>
      </pc:sldChg>
      <pc:sldChg chg="addSp modSp add mod">
        <pc:chgData name="Avneet" userId="7dc14dbc-9ceb-4992-b9ff-63108d462b8e" providerId="ADAL" clId="{91E69513-3666-4B97-B542-D6A9BF67E962}" dt="2024-06-06T06:03:51.904" v="787" actId="14100"/>
        <pc:sldMkLst>
          <pc:docMk/>
          <pc:sldMk cId="2974030908" sldId="2147476110"/>
        </pc:sldMkLst>
        <pc:spChg chg="add mod">
          <ac:chgData name="Avneet" userId="7dc14dbc-9ceb-4992-b9ff-63108d462b8e" providerId="ADAL" clId="{91E69513-3666-4B97-B542-D6A9BF67E962}" dt="2024-06-06T06:03:40.963" v="786" actId="108"/>
          <ac:spMkLst>
            <pc:docMk/>
            <pc:sldMk cId="2974030908" sldId="2147476110"/>
            <ac:spMk id="2" creationId="{3DF644FB-05D4-DC21-C9BD-D9D6649DD01C}"/>
          </ac:spMkLst>
        </pc:spChg>
        <pc:spChg chg="add mod">
          <ac:chgData name="Avneet" userId="7dc14dbc-9ceb-4992-b9ff-63108d462b8e" providerId="ADAL" clId="{91E69513-3666-4B97-B542-D6A9BF67E962}" dt="2024-06-06T05:55:20.602" v="771"/>
          <ac:spMkLst>
            <pc:docMk/>
            <pc:sldMk cId="2974030908" sldId="2147476110"/>
            <ac:spMk id="4" creationId="{0AE16874-A2C7-3CFE-FFED-18974D951F03}"/>
          </ac:spMkLst>
        </pc:spChg>
        <pc:spChg chg="add mod">
          <ac:chgData name="Avneet" userId="7dc14dbc-9ceb-4992-b9ff-63108d462b8e" providerId="ADAL" clId="{91E69513-3666-4B97-B542-D6A9BF67E962}" dt="2024-06-06T05:55:20.602" v="771"/>
          <ac:spMkLst>
            <pc:docMk/>
            <pc:sldMk cId="2974030908" sldId="2147476110"/>
            <ac:spMk id="5" creationId="{2BCAA8EA-EEF1-C56F-2716-EADD4CA52755}"/>
          </ac:spMkLst>
        </pc:spChg>
        <pc:spChg chg="add mod">
          <ac:chgData name="Avneet" userId="7dc14dbc-9ceb-4992-b9ff-63108d462b8e" providerId="ADAL" clId="{91E69513-3666-4B97-B542-D6A9BF67E962}" dt="2024-06-06T05:55:20.602" v="771"/>
          <ac:spMkLst>
            <pc:docMk/>
            <pc:sldMk cId="2974030908" sldId="2147476110"/>
            <ac:spMk id="6" creationId="{8B12430B-B33C-E53E-8ADD-6F5D24A831C7}"/>
          </ac:spMkLst>
        </pc:spChg>
        <pc:spChg chg="add mod">
          <ac:chgData name="Avneet" userId="7dc14dbc-9ceb-4992-b9ff-63108d462b8e" providerId="ADAL" clId="{91E69513-3666-4B97-B542-D6A9BF67E962}" dt="2024-06-06T05:55:20.602" v="771"/>
          <ac:spMkLst>
            <pc:docMk/>
            <pc:sldMk cId="2974030908" sldId="2147476110"/>
            <ac:spMk id="7" creationId="{426AA0E8-4CD4-DD5F-3215-05F59D816F93}"/>
          </ac:spMkLst>
        </pc:spChg>
        <pc:picChg chg="add mod">
          <ac:chgData name="Avneet" userId="7dc14dbc-9ceb-4992-b9ff-63108d462b8e" providerId="ADAL" clId="{91E69513-3666-4B97-B542-D6A9BF67E962}" dt="2024-06-06T06:03:51.904" v="787" actId="14100"/>
          <ac:picMkLst>
            <pc:docMk/>
            <pc:sldMk cId="2974030908" sldId="2147476110"/>
            <ac:picMk id="3" creationId="{924D8B01-AF60-2E4C-273E-7BD37904163C}"/>
          </ac:picMkLst>
        </pc:picChg>
      </pc:sldChg>
      <pc:sldChg chg="addSp modSp add mod">
        <pc:chgData name="Avneet" userId="7dc14dbc-9ceb-4992-b9ff-63108d462b8e" providerId="ADAL" clId="{91E69513-3666-4B97-B542-D6A9BF67E962}" dt="2024-06-06T06:05:33.695" v="788" actId="108"/>
        <pc:sldMkLst>
          <pc:docMk/>
          <pc:sldMk cId="3322233917" sldId="2147476111"/>
        </pc:sldMkLst>
        <pc:spChg chg="add mod">
          <ac:chgData name="Avneet" userId="7dc14dbc-9ceb-4992-b9ff-63108d462b8e" providerId="ADAL" clId="{91E69513-3666-4B97-B542-D6A9BF67E962}" dt="2024-06-06T06:05:33.695" v="788" actId="108"/>
          <ac:spMkLst>
            <pc:docMk/>
            <pc:sldMk cId="3322233917" sldId="2147476111"/>
            <ac:spMk id="2" creationId="{E0A52C75-C3BF-568D-2417-5C1E3FBE9A3A}"/>
          </ac:spMkLst>
        </pc:spChg>
        <pc:spChg chg="add mod">
          <ac:chgData name="Avneet" userId="7dc14dbc-9ceb-4992-b9ff-63108d462b8e" providerId="ADAL" clId="{91E69513-3666-4B97-B542-D6A9BF67E962}" dt="2024-06-06T05:55:42.023" v="773"/>
          <ac:spMkLst>
            <pc:docMk/>
            <pc:sldMk cId="3322233917" sldId="2147476111"/>
            <ac:spMk id="3" creationId="{C9B02113-E7A6-ABC0-A1F9-967C85345B53}"/>
          </ac:spMkLst>
        </pc:spChg>
        <pc:spChg chg="add mod">
          <ac:chgData name="Avneet" userId="7dc14dbc-9ceb-4992-b9ff-63108d462b8e" providerId="ADAL" clId="{91E69513-3666-4B97-B542-D6A9BF67E962}" dt="2024-06-06T05:55:42.023" v="773"/>
          <ac:spMkLst>
            <pc:docMk/>
            <pc:sldMk cId="3322233917" sldId="2147476111"/>
            <ac:spMk id="4" creationId="{10D6AC82-C13C-F7BD-829B-25E6867826BF}"/>
          </ac:spMkLst>
        </pc:spChg>
        <pc:spChg chg="add mod">
          <ac:chgData name="Avneet" userId="7dc14dbc-9ceb-4992-b9ff-63108d462b8e" providerId="ADAL" clId="{91E69513-3666-4B97-B542-D6A9BF67E962}" dt="2024-06-06T05:55:42.023" v="773"/>
          <ac:spMkLst>
            <pc:docMk/>
            <pc:sldMk cId="3322233917" sldId="2147476111"/>
            <ac:spMk id="5" creationId="{50F83486-8167-D04B-26E1-DF66113C6C93}"/>
          </ac:spMkLst>
        </pc:spChg>
        <pc:spChg chg="add mod">
          <ac:chgData name="Avneet" userId="7dc14dbc-9ceb-4992-b9ff-63108d462b8e" providerId="ADAL" clId="{91E69513-3666-4B97-B542-D6A9BF67E962}" dt="2024-06-06T05:55:42.023" v="773"/>
          <ac:spMkLst>
            <pc:docMk/>
            <pc:sldMk cId="3322233917" sldId="2147476111"/>
            <ac:spMk id="7" creationId="{82204ACB-9447-9588-0CD4-131493678C1E}"/>
          </ac:spMkLst>
        </pc:spChg>
        <pc:picChg chg="add mod">
          <ac:chgData name="Avneet" userId="7dc14dbc-9ceb-4992-b9ff-63108d462b8e" providerId="ADAL" clId="{91E69513-3666-4B97-B542-D6A9BF67E962}" dt="2024-06-06T05:55:42.023" v="773"/>
          <ac:picMkLst>
            <pc:docMk/>
            <pc:sldMk cId="3322233917" sldId="2147476111"/>
            <ac:picMk id="6" creationId="{05CE8F73-CE23-864B-8080-47E0067D9A33}"/>
          </ac:picMkLst>
        </pc:picChg>
      </pc:sldChg>
      <pc:sldMasterChg chg="delSldLayout">
        <pc:chgData name="Avneet" userId="7dc14dbc-9ceb-4992-b9ff-63108d462b8e" providerId="ADAL" clId="{91E69513-3666-4B97-B542-D6A9BF67E962}" dt="2024-06-06T04:22:19.288" v="561" actId="47"/>
        <pc:sldMasterMkLst>
          <pc:docMk/>
          <pc:sldMasterMk cId="2878702059" sldId="2147483648"/>
        </pc:sldMasterMkLst>
        <pc:sldLayoutChg chg="del">
          <pc:chgData name="Avneet" userId="7dc14dbc-9ceb-4992-b9ff-63108d462b8e" providerId="ADAL" clId="{91E69513-3666-4B97-B542-D6A9BF67E962}" dt="2024-06-06T04:22:19.288" v="561" actId="47"/>
          <pc:sldLayoutMkLst>
            <pc:docMk/>
            <pc:sldMasterMk cId="2878702059" sldId="2147483648"/>
            <pc:sldLayoutMk cId="1205991864" sldId="2147483660"/>
          </pc:sldLayoutMkLst>
        </pc:sldLayoutChg>
      </pc:sldMasterChg>
    </pc:docChg>
  </pc:docChgLst>
  <pc:docChgLst>
    <pc:chgData name="Avneet ." userId="7dc14dbc-9ceb-4992-b9ff-63108d462b8e" providerId="ADAL" clId="{91E69513-3666-4B97-B542-D6A9BF67E962}"/>
    <pc:docChg chg="undo custSel addSld delSld modSld sldOrd">
      <pc:chgData name="Avneet ." userId="7dc14dbc-9ceb-4992-b9ff-63108d462b8e" providerId="ADAL" clId="{91E69513-3666-4B97-B542-D6A9BF67E962}" dt="2024-06-05T12:34:36.227" v="646"/>
      <pc:docMkLst>
        <pc:docMk/>
      </pc:docMkLst>
      <pc:sldChg chg="addSp delSp modSp mod setBg addAnim delAnim setClrOvrMap">
        <pc:chgData name="Avneet ." userId="7dc14dbc-9ceb-4992-b9ff-63108d462b8e" providerId="ADAL" clId="{91E69513-3666-4B97-B542-D6A9BF67E962}" dt="2024-06-05T12:34:36.227" v="646"/>
        <pc:sldMkLst>
          <pc:docMk/>
          <pc:sldMk cId="807415467" sldId="257"/>
        </pc:sldMkLst>
        <pc:spChg chg="mod ord">
          <ac:chgData name="Avneet ." userId="7dc14dbc-9ceb-4992-b9ff-63108d462b8e" providerId="ADAL" clId="{91E69513-3666-4B97-B542-D6A9BF67E962}" dt="2024-06-05T12:34:35.615" v="645" actId="26606"/>
          <ac:spMkLst>
            <pc:docMk/>
            <pc:sldMk cId="807415467" sldId="257"/>
            <ac:spMk id="2" creationId="{00000000-0000-0000-0000-000000000000}"/>
          </ac:spMkLst>
        </pc:spChg>
        <pc:spChg chg="add del">
          <ac:chgData name="Avneet ." userId="7dc14dbc-9ceb-4992-b9ff-63108d462b8e" providerId="ADAL" clId="{91E69513-3666-4B97-B542-D6A9BF67E962}" dt="2024-06-05T12:34:35.615" v="645" actId="26606"/>
          <ac:spMkLst>
            <pc:docMk/>
            <pc:sldMk cId="807415467" sldId="257"/>
            <ac:spMk id="40" creationId="{D12DDE76-C203-4047-9998-63900085B5E8}"/>
          </ac:spMkLst>
        </pc:spChg>
        <pc:spChg chg="add del">
          <ac:chgData name="Avneet ." userId="7dc14dbc-9ceb-4992-b9ff-63108d462b8e" providerId="ADAL" clId="{91E69513-3666-4B97-B542-D6A9BF67E962}" dt="2024-06-05T12:14:59.247" v="638" actId="26606"/>
          <ac:spMkLst>
            <pc:docMk/>
            <pc:sldMk cId="807415467" sldId="257"/>
            <ac:spMk id="45" creationId="{4D60F200-5EB0-B223-2439-C96C67F0FEE1}"/>
          </ac:spMkLst>
        </pc:spChg>
        <pc:spChg chg="add del">
          <ac:chgData name="Avneet ." userId="7dc14dbc-9ceb-4992-b9ff-63108d462b8e" providerId="ADAL" clId="{91E69513-3666-4B97-B542-D6A9BF67E962}" dt="2024-06-05T12:14:59.247" v="638" actId="26606"/>
          <ac:spMkLst>
            <pc:docMk/>
            <pc:sldMk cId="807415467" sldId="257"/>
            <ac:spMk id="47" creationId="{A6567EA8-C72D-4B9B-D23F-6B2E9F9C9F47}"/>
          </ac:spMkLst>
        </pc:spChg>
        <pc:spChg chg="add del">
          <ac:chgData name="Avneet ." userId="7dc14dbc-9ceb-4992-b9ff-63108d462b8e" providerId="ADAL" clId="{91E69513-3666-4B97-B542-D6A9BF67E962}" dt="2024-06-05T12:14:59.247" v="638" actId="26606"/>
          <ac:spMkLst>
            <pc:docMk/>
            <pc:sldMk cId="807415467" sldId="257"/>
            <ac:spMk id="49" creationId="{FEFBFA78-9360-1E01-5448-6D5AE0A32601}"/>
          </ac:spMkLst>
        </pc:spChg>
        <pc:spChg chg="add del">
          <ac:chgData name="Avneet ." userId="7dc14dbc-9ceb-4992-b9ff-63108d462b8e" providerId="ADAL" clId="{91E69513-3666-4B97-B542-D6A9BF67E962}" dt="2024-06-05T12:14:59.247" v="638" actId="26606"/>
          <ac:spMkLst>
            <pc:docMk/>
            <pc:sldMk cId="807415467" sldId="257"/>
            <ac:spMk id="51" creationId="{1740453C-744F-DB3A-47EC-15EACE1DC117}"/>
          </ac:spMkLst>
        </pc:spChg>
        <pc:spChg chg="add del">
          <ac:chgData name="Avneet ." userId="7dc14dbc-9ceb-4992-b9ff-63108d462b8e" providerId="ADAL" clId="{91E69513-3666-4B97-B542-D6A9BF67E962}" dt="2024-06-05T12:14:59.247" v="638" actId="26606"/>
          <ac:spMkLst>
            <pc:docMk/>
            <pc:sldMk cId="807415467" sldId="257"/>
            <ac:spMk id="53" creationId="{B6924B03-77BD-EAE3-2854-43363FF8E6BB}"/>
          </ac:spMkLst>
        </pc:spChg>
        <pc:spChg chg="add del">
          <ac:chgData name="Avneet ." userId="7dc14dbc-9ceb-4992-b9ff-63108d462b8e" providerId="ADAL" clId="{91E69513-3666-4B97-B542-D6A9BF67E962}" dt="2024-06-05T12:31:38.573" v="640" actId="26606"/>
          <ac:spMkLst>
            <pc:docMk/>
            <pc:sldMk cId="807415467" sldId="257"/>
            <ac:spMk id="55" creationId="{E91DC736-0EF8-4F87-9146-EBF1D2EE4D3D}"/>
          </ac:spMkLst>
        </pc:spChg>
        <pc:spChg chg="add del">
          <ac:chgData name="Avneet ." userId="7dc14dbc-9ceb-4992-b9ff-63108d462b8e" providerId="ADAL" clId="{91E69513-3666-4B97-B542-D6A9BF67E962}" dt="2024-06-05T12:31:38.573" v="640" actId="26606"/>
          <ac:spMkLst>
            <pc:docMk/>
            <pc:sldMk cId="807415467" sldId="257"/>
            <ac:spMk id="56" creationId="{097CD68E-23E3-4007-8847-CD0944C4F7BE}"/>
          </ac:spMkLst>
        </pc:spChg>
        <pc:spChg chg="add del">
          <ac:chgData name="Avneet ." userId="7dc14dbc-9ceb-4992-b9ff-63108d462b8e" providerId="ADAL" clId="{91E69513-3666-4B97-B542-D6A9BF67E962}" dt="2024-06-05T12:31:38.573" v="640" actId="26606"/>
          <ac:spMkLst>
            <pc:docMk/>
            <pc:sldMk cId="807415467" sldId="257"/>
            <ac:spMk id="57" creationId="{AF2F604E-43BE-4DC3-B983-E071523364F8}"/>
          </ac:spMkLst>
        </pc:spChg>
        <pc:spChg chg="add del">
          <ac:chgData name="Avneet ." userId="7dc14dbc-9ceb-4992-b9ff-63108d462b8e" providerId="ADAL" clId="{91E69513-3666-4B97-B542-D6A9BF67E962}" dt="2024-06-05T12:31:38.573" v="640" actId="26606"/>
          <ac:spMkLst>
            <pc:docMk/>
            <pc:sldMk cId="807415467" sldId="257"/>
            <ac:spMk id="58" creationId="{08C9B587-E65E-4B52-B37C-ABEBB6E87928}"/>
          </ac:spMkLst>
        </pc:spChg>
        <pc:spChg chg="add del">
          <ac:chgData name="Avneet ." userId="7dc14dbc-9ceb-4992-b9ff-63108d462b8e" providerId="ADAL" clId="{91E69513-3666-4B97-B542-D6A9BF67E962}" dt="2024-06-05T12:34:35.615" v="645" actId="26606"/>
          <ac:spMkLst>
            <pc:docMk/>
            <pc:sldMk cId="807415467" sldId="257"/>
            <ac:spMk id="60" creationId="{71B2258F-86CA-4D4D-8270-BC05FCDEBFB3}"/>
          </ac:spMkLst>
        </pc:spChg>
        <pc:picChg chg="add del mod">
          <ac:chgData name="Avneet ." userId="7dc14dbc-9ceb-4992-b9ff-63108d462b8e" providerId="ADAL" clId="{91E69513-3666-4B97-B542-D6A9BF67E962}" dt="2024-06-05T12:34:36.227" v="646"/>
          <ac:picMkLst>
            <pc:docMk/>
            <pc:sldMk cId="807415467" sldId="257"/>
            <ac:picMk id="3" creationId="{A105B0DC-BB3D-C4DF-9056-008320A8D358}"/>
          </ac:picMkLst>
        </pc:picChg>
      </pc:sldChg>
      <pc:sldChg chg="del">
        <pc:chgData name="Avneet ." userId="7dc14dbc-9ceb-4992-b9ff-63108d462b8e" providerId="ADAL" clId="{91E69513-3666-4B97-B542-D6A9BF67E962}" dt="2024-06-05T07:50:59.930" v="234" actId="47"/>
        <pc:sldMkLst>
          <pc:docMk/>
          <pc:sldMk cId="3941069694" sldId="318"/>
        </pc:sldMkLst>
      </pc:sldChg>
      <pc:sldChg chg="del">
        <pc:chgData name="Avneet ." userId="7dc14dbc-9ceb-4992-b9ff-63108d462b8e" providerId="ADAL" clId="{91E69513-3666-4B97-B542-D6A9BF67E962}" dt="2024-06-05T07:50:56.905" v="233" actId="47"/>
        <pc:sldMkLst>
          <pc:docMk/>
          <pc:sldMk cId="158745174" sldId="319"/>
        </pc:sldMkLst>
      </pc:sldChg>
      <pc:sldChg chg="modSp add mod">
        <pc:chgData name="Avneet ." userId="7dc14dbc-9ceb-4992-b9ff-63108d462b8e" providerId="ADAL" clId="{91E69513-3666-4B97-B542-D6A9BF67E962}" dt="2024-06-05T11:52:31.218" v="635" actId="20577"/>
        <pc:sldMkLst>
          <pc:docMk/>
          <pc:sldMk cId="2603962747" sldId="2147469035"/>
        </pc:sldMkLst>
        <pc:spChg chg="mod">
          <ac:chgData name="Avneet ." userId="7dc14dbc-9ceb-4992-b9ff-63108d462b8e" providerId="ADAL" clId="{91E69513-3666-4B97-B542-D6A9BF67E962}" dt="2024-06-05T11:52:31.218" v="635" actId="20577"/>
          <ac:spMkLst>
            <pc:docMk/>
            <pc:sldMk cId="2603962747" sldId="2147469035"/>
            <ac:spMk id="4" creationId="{00000000-0000-0000-0000-000000000000}"/>
          </ac:spMkLst>
        </pc:spChg>
      </pc:sldChg>
      <pc:sldChg chg="del">
        <pc:chgData name="Avneet ." userId="7dc14dbc-9ceb-4992-b9ff-63108d462b8e" providerId="ADAL" clId="{91E69513-3666-4B97-B542-D6A9BF67E962}" dt="2024-06-05T07:51:09.382" v="235" actId="47"/>
        <pc:sldMkLst>
          <pc:docMk/>
          <pc:sldMk cId="2775681331" sldId="2147475812"/>
        </pc:sldMkLst>
      </pc:sldChg>
      <pc:sldChg chg="modSp mod">
        <pc:chgData name="Avneet ." userId="7dc14dbc-9ceb-4992-b9ff-63108d462b8e" providerId="ADAL" clId="{91E69513-3666-4B97-B542-D6A9BF67E962}" dt="2024-06-05T09:32:44.630" v="596" actId="20577"/>
        <pc:sldMkLst>
          <pc:docMk/>
          <pc:sldMk cId="871649875" sldId="2147475817"/>
        </pc:sldMkLst>
        <pc:spChg chg="mod">
          <ac:chgData name="Avneet ." userId="7dc14dbc-9ceb-4992-b9ff-63108d462b8e" providerId="ADAL" clId="{91E69513-3666-4B97-B542-D6A9BF67E962}" dt="2024-06-05T09:32:44.630" v="596" actId="20577"/>
          <ac:spMkLst>
            <pc:docMk/>
            <pc:sldMk cId="871649875" sldId="2147475817"/>
            <ac:spMk id="2" creationId="{071E2DED-A2E4-0475-75AB-00FA56AC8C61}"/>
          </ac:spMkLst>
        </pc:spChg>
      </pc:sldChg>
      <pc:sldChg chg="addSp delSp modSp mod">
        <pc:chgData name="Avneet ." userId="7dc14dbc-9ceb-4992-b9ff-63108d462b8e" providerId="ADAL" clId="{91E69513-3666-4B97-B542-D6A9BF67E962}" dt="2024-06-05T06:18:37.674" v="199" actId="1076"/>
        <pc:sldMkLst>
          <pc:docMk/>
          <pc:sldMk cId="3632271545" sldId="2147475818"/>
        </pc:sldMkLst>
        <pc:spChg chg="mod">
          <ac:chgData name="Avneet ." userId="7dc14dbc-9ceb-4992-b9ff-63108d462b8e" providerId="ADAL" clId="{91E69513-3666-4B97-B542-D6A9BF67E962}" dt="2024-06-05T05:21:15.180" v="8"/>
          <ac:spMkLst>
            <pc:docMk/>
            <pc:sldMk cId="3632271545" sldId="2147475818"/>
            <ac:spMk id="5" creationId="{5EE8F761-BBB0-36E8-8519-E7C8EB60EF66}"/>
          </ac:spMkLst>
        </pc:spChg>
        <pc:spChg chg="add mod">
          <ac:chgData name="Avneet ." userId="7dc14dbc-9ceb-4992-b9ff-63108d462b8e" providerId="ADAL" clId="{91E69513-3666-4B97-B542-D6A9BF67E962}" dt="2024-06-05T05:21:47.812" v="19" actId="20577"/>
          <ac:spMkLst>
            <pc:docMk/>
            <pc:sldMk cId="3632271545" sldId="2147475818"/>
            <ac:spMk id="7" creationId="{27D147A5-02B8-CF85-F73B-636E45B67D2C}"/>
          </ac:spMkLst>
        </pc:spChg>
        <pc:spChg chg="add mod">
          <ac:chgData name="Avneet ." userId="7dc14dbc-9ceb-4992-b9ff-63108d462b8e" providerId="ADAL" clId="{91E69513-3666-4B97-B542-D6A9BF67E962}" dt="2024-06-05T05:35:51.938" v="198" actId="20577"/>
          <ac:spMkLst>
            <pc:docMk/>
            <pc:sldMk cId="3632271545" sldId="2147475818"/>
            <ac:spMk id="10" creationId="{84CE7B25-86E8-B02B-93DE-A00C9136E196}"/>
          </ac:spMkLst>
        </pc:spChg>
        <pc:spChg chg="mod">
          <ac:chgData name="Avneet ." userId="7dc14dbc-9ceb-4992-b9ff-63108d462b8e" providerId="ADAL" clId="{91E69513-3666-4B97-B542-D6A9BF67E962}" dt="2024-06-05T05:21:03.264" v="6" actId="1076"/>
          <ac:spMkLst>
            <pc:docMk/>
            <pc:sldMk cId="3632271545" sldId="2147475818"/>
            <ac:spMk id="11" creationId="{68A01A5D-40BB-8AA5-E021-D4EE52D44FD9}"/>
          </ac:spMkLst>
        </pc:spChg>
        <pc:picChg chg="del">
          <ac:chgData name="Avneet ." userId="7dc14dbc-9ceb-4992-b9ff-63108d462b8e" providerId="ADAL" clId="{91E69513-3666-4B97-B542-D6A9BF67E962}" dt="2024-06-05T04:26:03.053" v="1" actId="478"/>
          <ac:picMkLst>
            <pc:docMk/>
            <pc:sldMk cId="3632271545" sldId="2147475818"/>
            <ac:picMk id="3" creationId="{1265E276-D560-5B60-B05D-60AC9E7901F7}"/>
          </ac:picMkLst>
        </pc:picChg>
        <pc:picChg chg="add mod">
          <ac:chgData name="Avneet ." userId="7dc14dbc-9ceb-4992-b9ff-63108d462b8e" providerId="ADAL" clId="{91E69513-3666-4B97-B542-D6A9BF67E962}" dt="2024-06-05T06:18:37.674" v="199" actId="1076"/>
          <ac:picMkLst>
            <pc:docMk/>
            <pc:sldMk cId="3632271545" sldId="2147475818"/>
            <ac:picMk id="4" creationId="{004B7312-3C87-4825-E0AE-3990479CA45D}"/>
          </ac:picMkLst>
        </pc:picChg>
      </pc:sldChg>
      <pc:sldChg chg="addSp delSp modSp add mod">
        <pc:chgData name="Avneet ." userId="7dc14dbc-9ceb-4992-b9ff-63108d462b8e" providerId="ADAL" clId="{91E69513-3666-4B97-B542-D6A9BF67E962}" dt="2024-06-05T10:42:40.680" v="602" actId="14100"/>
        <pc:sldMkLst>
          <pc:docMk/>
          <pc:sldMk cId="2889461595" sldId="2147475819"/>
        </pc:sldMkLst>
        <pc:spChg chg="mod">
          <ac:chgData name="Avneet ." userId="7dc14dbc-9ceb-4992-b9ff-63108d462b8e" providerId="ADAL" clId="{91E69513-3666-4B97-B542-D6A9BF67E962}" dt="2024-06-05T09:30:28.529" v="592" actId="1076"/>
          <ac:spMkLst>
            <pc:docMk/>
            <pc:sldMk cId="2889461595" sldId="2147475819"/>
            <ac:spMk id="2" creationId="{071E2DED-A2E4-0475-75AB-00FA56AC8C61}"/>
          </ac:spMkLst>
        </pc:spChg>
        <pc:spChg chg="del">
          <ac:chgData name="Avneet ." userId="7dc14dbc-9ceb-4992-b9ff-63108d462b8e" providerId="ADAL" clId="{91E69513-3666-4B97-B542-D6A9BF67E962}" dt="2024-06-05T06:31:31.100" v="220" actId="478"/>
          <ac:spMkLst>
            <pc:docMk/>
            <pc:sldMk cId="2889461595" sldId="2147475819"/>
            <ac:spMk id="5" creationId="{5EE8F761-BBB0-36E8-8519-E7C8EB60EF66}"/>
          </ac:spMkLst>
        </pc:spChg>
        <pc:spChg chg="del">
          <ac:chgData name="Avneet ." userId="7dc14dbc-9ceb-4992-b9ff-63108d462b8e" providerId="ADAL" clId="{91E69513-3666-4B97-B542-D6A9BF67E962}" dt="2024-06-05T06:31:24.615" v="218" actId="478"/>
          <ac:spMkLst>
            <pc:docMk/>
            <pc:sldMk cId="2889461595" sldId="2147475819"/>
            <ac:spMk id="6" creationId="{D0CC0598-6D3D-C3A4-8BFC-8581E8E569BD}"/>
          </ac:spMkLst>
        </pc:spChg>
        <pc:spChg chg="del">
          <ac:chgData name="Avneet ." userId="7dc14dbc-9ceb-4992-b9ff-63108d462b8e" providerId="ADAL" clId="{91E69513-3666-4B97-B542-D6A9BF67E962}" dt="2024-06-05T06:31:40.326" v="222" actId="478"/>
          <ac:spMkLst>
            <pc:docMk/>
            <pc:sldMk cId="2889461595" sldId="2147475819"/>
            <ac:spMk id="7" creationId="{27D147A5-02B8-CF85-F73B-636E45B67D2C}"/>
          </ac:spMkLst>
        </pc:spChg>
        <pc:spChg chg="del">
          <ac:chgData name="Avneet ." userId="7dc14dbc-9ceb-4992-b9ff-63108d462b8e" providerId="ADAL" clId="{91E69513-3666-4B97-B542-D6A9BF67E962}" dt="2024-06-05T06:31:35.093" v="221" actId="478"/>
          <ac:spMkLst>
            <pc:docMk/>
            <pc:sldMk cId="2889461595" sldId="2147475819"/>
            <ac:spMk id="8" creationId="{C8FD905C-E4CA-187F-FE2E-5D4D731560C8}"/>
          </ac:spMkLst>
        </pc:spChg>
        <pc:spChg chg="del">
          <ac:chgData name="Avneet ." userId="7dc14dbc-9ceb-4992-b9ff-63108d462b8e" providerId="ADAL" clId="{91E69513-3666-4B97-B542-D6A9BF67E962}" dt="2024-06-05T06:31:40.326" v="222" actId="478"/>
          <ac:spMkLst>
            <pc:docMk/>
            <pc:sldMk cId="2889461595" sldId="2147475819"/>
            <ac:spMk id="10" creationId="{84CE7B25-86E8-B02B-93DE-A00C9136E196}"/>
          </ac:spMkLst>
        </pc:spChg>
        <pc:spChg chg="del">
          <ac:chgData name="Avneet ." userId="7dc14dbc-9ceb-4992-b9ff-63108d462b8e" providerId="ADAL" clId="{91E69513-3666-4B97-B542-D6A9BF67E962}" dt="2024-06-05T06:31:40.326" v="222" actId="478"/>
          <ac:spMkLst>
            <pc:docMk/>
            <pc:sldMk cId="2889461595" sldId="2147475819"/>
            <ac:spMk id="11" creationId="{68A01A5D-40BB-8AA5-E021-D4EE52D44FD9}"/>
          </ac:spMkLst>
        </pc:spChg>
        <pc:spChg chg="del">
          <ac:chgData name="Avneet ." userId="7dc14dbc-9ceb-4992-b9ff-63108d462b8e" providerId="ADAL" clId="{91E69513-3666-4B97-B542-D6A9BF67E962}" dt="2024-06-05T06:31:40.326" v="222" actId="478"/>
          <ac:spMkLst>
            <pc:docMk/>
            <pc:sldMk cId="2889461595" sldId="2147475819"/>
            <ac:spMk id="12" creationId="{8C080B47-5B6A-1D8F-3917-DB9092AF5DAF}"/>
          </ac:spMkLst>
        </pc:spChg>
        <pc:picChg chg="del">
          <ac:chgData name="Avneet ." userId="7dc14dbc-9ceb-4992-b9ff-63108d462b8e" providerId="ADAL" clId="{91E69513-3666-4B97-B542-D6A9BF67E962}" dt="2024-06-05T06:31:27.221" v="219" actId="478"/>
          <ac:picMkLst>
            <pc:docMk/>
            <pc:sldMk cId="2889461595" sldId="2147475819"/>
            <ac:picMk id="4" creationId="{004B7312-3C87-4825-E0AE-3990479CA45D}"/>
          </ac:picMkLst>
        </pc:picChg>
        <pc:picChg chg="add mod">
          <ac:chgData name="Avneet ." userId="7dc14dbc-9ceb-4992-b9ff-63108d462b8e" providerId="ADAL" clId="{91E69513-3666-4B97-B542-D6A9BF67E962}" dt="2024-06-05T10:42:40.680" v="602" actId="14100"/>
          <ac:picMkLst>
            <pc:docMk/>
            <pc:sldMk cId="2889461595" sldId="2147475819"/>
            <ac:picMk id="9" creationId="{2051522E-14B4-5D14-B2DA-36E72582348B}"/>
          </ac:picMkLst>
        </pc:picChg>
      </pc:sldChg>
      <pc:sldChg chg="addSp delSp modSp add mod">
        <pc:chgData name="Avneet ." userId="7dc14dbc-9ceb-4992-b9ff-63108d462b8e" providerId="ADAL" clId="{91E69513-3666-4B97-B542-D6A9BF67E962}" dt="2024-06-05T08:40:32.738" v="421" actId="20577"/>
        <pc:sldMkLst>
          <pc:docMk/>
          <pc:sldMk cId="467834582" sldId="2147475820"/>
        </pc:sldMkLst>
        <pc:spChg chg="mod">
          <ac:chgData name="Avneet ." userId="7dc14dbc-9ceb-4992-b9ff-63108d462b8e" providerId="ADAL" clId="{91E69513-3666-4B97-B542-D6A9BF67E962}" dt="2024-06-05T08:40:32.738" v="421" actId="20577"/>
          <ac:spMkLst>
            <pc:docMk/>
            <pc:sldMk cId="467834582" sldId="2147475820"/>
            <ac:spMk id="2" creationId="{071E2DED-A2E4-0475-75AB-00FA56AC8C61}"/>
          </ac:spMkLst>
        </pc:spChg>
        <pc:spChg chg="add mod">
          <ac:chgData name="Avneet ." userId="7dc14dbc-9ceb-4992-b9ff-63108d462b8e" providerId="ADAL" clId="{91E69513-3666-4B97-B542-D6A9BF67E962}" dt="2024-06-05T08:12:38.197" v="310" actId="20577"/>
          <ac:spMkLst>
            <pc:docMk/>
            <pc:sldMk cId="467834582" sldId="2147475820"/>
            <ac:spMk id="4" creationId="{E558CAD6-E7FF-F5B8-9CA8-81855B4D9C0B}"/>
          </ac:spMkLst>
        </pc:spChg>
        <pc:spChg chg="add mod">
          <ac:chgData name="Avneet ." userId="7dc14dbc-9ceb-4992-b9ff-63108d462b8e" providerId="ADAL" clId="{91E69513-3666-4B97-B542-D6A9BF67E962}" dt="2024-06-05T08:24:31.079" v="362" actId="20577"/>
          <ac:spMkLst>
            <pc:docMk/>
            <pc:sldMk cId="467834582" sldId="2147475820"/>
            <ac:spMk id="6" creationId="{C09CBE96-21E7-E384-F5D4-0E4017D81FF1}"/>
          </ac:spMkLst>
        </pc:spChg>
        <pc:spChg chg="add del mod">
          <ac:chgData name="Avneet ." userId="7dc14dbc-9ceb-4992-b9ff-63108d462b8e" providerId="ADAL" clId="{91E69513-3666-4B97-B542-D6A9BF67E962}" dt="2024-06-05T08:15:28.435" v="342" actId="478"/>
          <ac:spMkLst>
            <pc:docMk/>
            <pc:sldMk cId="467834582" sldId="2147475820"/>
            <ac:spMk id="8" creationId="{A303B91A-E85E-522F-4EB0-337F3852907F}"/>
          </ac:spMkLst>
        </pc:spChg>
        <pc:spChg chg="add mod">
          <ac:chgData name="Avneet ." userId="7dc14dbc-9ceb-4992-b9ff-63108d462b8e" providerId="ADAL" clId="{91E69513-3666-4B97-B542-D6A9BF67E962}" dt="2024-06-05T08:29:44.765" v="373" actId="1076"/>
          <ac:spMkLst>
            <pc:docMk/>
            <pc:sldMk cId="467834582" sldId="2147475820"/>
            <ac:spMk id="10" creationId="{F9919A60-726A-9DD4-11C6-0ED02E486E82}"/>
          </ac:spMkLst>
        </pc:spChg>
        <pc:spChg chg="add mod">
          <ac:chgData name="Avneet ." userId="7dc14dbc-9ceb-4992-b9ff-63108d462b8e" providerId="ADAL" clId="{91E69513-3666-4B97-B542-D6A9BF67E962}" dt="2024-06-05T08:29:44.765" v="373" actId="1076"/>
          <ac:spMkLst>
            <pc:docMk/>
            <pc:sldMk cId="467834582" sldId="2147475820"/>
            <ac:spMk id="12" creationId="{4EBDD3F6-1514-2C2F-DEC8-DBE796358C2C}"/>
          </ac:spMkLst>
        </pc:spChg>
        <pc:spChg chg="add del mod">
          <ac:chgData name="Avneet ." userId="7dc14dbc-9ceb-4992-b9ff-63108d462b8e" providerId="ADAL" clId="{91E69513-3666-4B97-B542-D6A9BF67E962}" dt="2024-06-05T08:21:36.482" v="353" actId="478"/>
          <ac:spMkLst>
            <pc:docMk/>
            <pc:sldMk cId="467834582" sldId="2147475820"/>
            <ac:spMk id="13" creationId="{BD2093DA-931E-B21C-FB38-9DF5E66AEB61}"/>
          </ac:spMkLst>
        </pc:spChg>
        <pc:picChg chg="add mod">
          <ac:chgData name="Avneet ." userId="7dc14dbc-9ceb-4992-b9ff-63108d462b8e" providerId="ADAL" clId="{91E69513-3666-4B97-B542-D6A9BF67E962}" dt="2024-06-05T08:05:44.107" v="261" actId="14100"/>
          <ac:picMkLst>
            <pc:docMk/>
            <pc:sldMk cId="467834582" sldId="2147475820"/>
            <ac:picMk id="3" creationId="{F76C10B5-62EA-6A8F-3500-D5EE57CE37BE}"/>
          </ac:picMkLst>
        </pc:picChg>
        <pc:picChg chg="del mod">
          <ac:chgData name="Avneet ." userId="7dc14dbc-9ceb-4992-b9ff-63108d462b8e" providerId="ADAL" clId="{91E69513-3666-4B97-B542-D6A9BF67E962}" dt="2024-06-05T07:59:55.686" v="252" actId="478"/>
          <ac:picMkLst>
            <pc:docMk/>
            <pc:sldMk cId="467834582" sldId="2147475820"/>
            <ac:picMk id="9" creationId="{2051522E-14B4-5D14-B2DA-36E72582348B}"/>
          </ac:picMkLst>
        </pc:picChg>
      </pc:sldChg>
      <pc:sldChg chg="addSp delSp modSp add mod ord modClrScheme chgLayout">
        <pc:chgData name="Avneet ." userId="7dc14dbc-9ceb-4992-b9ff-63108d462b8e" providerId="ADAL" clId="{91E69513-3666-4B97-B542-D6A9BF67E962}" dt="2024-06-05T09:46:49.086" v="599" actId="1076"/>
        <pc:sldMkLst>
          <pc:docMk/>
          <pc:sldMk cId="769765131" sldId="2147475821"/>
        </pc:sldMkLst>
        <pc:spChg chg="mod ord">
          <ac:chgData name="Avneet ." userId="7dc14dbc-9ceb-4992-b9ff-63108d462b8e" providerId="ADAL" clId="{91E69513-3666-4B97-B542-D6A9BF67E962}" dt="2024-06-05T09:46:49.086" v="599" actId="1076"/>
          <ac:spMkLst>
            <pc:docMk/>
            <pc:sldMk cId="769765131" sldId="2147475821"/>
            <ac:spMk id="2" creationId="{071E2DED-A2E4-0475-75AB-00FA56AC8C61}"/>
          </ac:spMkLst>
        </pc:spChg>
        <pc:spChg chg="add del">
          <ac:chgData name="Avneet ." userId="7dc14dbc-9ceb-4992-b9ff-63108d462b8e" providerId="ADAL" clId="{91E69513-3666-4B97-B542-D6A9BF67E962}" dt="2024-06-05T08:34:00.500" v="401" actId="478"/>
          <ac:spMkLst>
            <pc:docMk/>
            <pc:sldMk cId="769765131" sldId="2147475821"/>
            <ac:spMk id="4" creationId="{10916329-3121-06F9-7010-4ECF8EBFC872}"/>
          </ac:spMkLst>
        </pc:spChg>
        <pc:spChg chg="add del">
          <ac:chgData name="Avneet ." userId="7dc14dbc-9ceb-4992-b9ff-63108d462b8e" providerId="ADAL" clId="{91E69513-3666-4B97-B542-D6A9BF67E962}" dt="2024-06-05T08:34:32.969" v="403" actId="478"/>
          <ac:spMkLst>
            <pc:docMk/>
            <pc:sldMk cId="769765131" sldId="2147475821"/>
            <ac:spMk id="6" creationId="{64B563E6-2695-8860-0A50-47C80D34251A}"/>
          </ac:spMkLst>
        </pc:spChg>
        <pc:picChg chg="add mod">
          <ac:chgData name="Avneet ." userId="7dc14dbc-9ceb-4992-b9ff-63108d462b8e" providerId="ADAL" clId="{91E69513-3666-4B97-B542-D6A9BF67E962}" dt="2024-06-05T09:46:47.555" v="598" actId="14100"/>
          <ac:picMkLst>
            <pc:docMk/>
            <pc:sldMk cId="769765131" sldId="2147475821"/>
            <ac:picMk id="7" creationId="{0DE41460-D9E4-D051-8281-EC4B5A2B4A0D}"/>
          </ac:picMkLst>
        </pc:picChg>
        <pc:picChg chg="del mod">
          <ac:chgData name="Avneet ." userId="7dc14dbc-9ceb-4992-b9ff-63108d462b8e" providerId="ADAL" clId="{91E69513-3666-4B97-B542-D6A9BF67E962}" dt="2024-06-05T08:33:22.849" v="399" actId="478"/>
          <ac:picMkLst>
            <pc:docMk/>
            <pc:sldMk cId="769765131" sldId="2147475821"/>
            <ac:picMk id="9" creationId="{2051522E-14B4-5D14-B2DA-36E72582348B}"/>
          </ac:picMkLst>
        </pc:picChg>
      </pc:sldChg>
      <pc:sldChg chg="addSp delSp modSp add mod">
        <pc:chgData name="Avneet ." userId="7dc14dbc-9ceb-4992-b9ff-63108d462b8e" providerId="ADAL" clId="{91E69513-3666-4B97-B542-D6A9BF67E962}" dt="2024-06-05T11:14:39.185" v="604" actId="22"/>
        <pc:sldMkLst>
          <pc:docMk/>
          <pc:sldMk cId="2063130843" sldId="2147475822"/>
        </pc:sldMkLst>
        <pc:spChg chg="mod">
          <ac:chgData name="Avneet ." userId="7dc14dbc-9ceb-4992-b9ff-63108d462b8e" providerId="ADAL" clId="{91E69513-3666-4B97-B542-D6A9BF67E962}" dt="2024-06-05T08:43:41.465" v="459" actId="20577"/>
          <ac:spMkLst>
            <pc:docMk/>
            <pc:sldMk cId="2063130843" sldId="2147475822"/>
            <ac:spMk id="4" creationId="{E558CAD6-E7FF-F5B8-9CA8-81855B4D9C0B}"/>
          </ac:spMkLst>
        </pc:spChg>
        <pc:spChg chg="del mod">
          <ac:chgData name="Avneet ." userId="7dc14dbc-9ceb-4992-b9ff-63108d462b8e" providerId="ADAL" clId="{91E69513-3666-4B97-B542-D6A9BF67E962}" dt="2024-06-05T08:44:36.241" v="463"/>
          <ac:spMkLst>
            <pc:docMk/>
            <pc:sldMk cId="2063130843" sldId="2147475822"/>
            <ac:spMk id="6" creationId="{C09CBE96-21E7-E384-F5D4-0E4017D81FF1}"/>
          </ac:spMkLst>
        </pc:spChg>
        <pc:spChg chg="add del">
          <ac:chgData name="Avneet ." userId="7dc14dbc-9ceb-4992-b9ff-63108d462b8e" providerId="ADAL" clId="{91E69513-3666-4B97-B542-D6A9BF67E962}" dt="2024-06-05T08:44:36.241" v="461" actId="478"/>
          <ac:spMkLst>
            <pc:docMk/>
            <pc:sldMk cId="2063130843" sldId="2147475822"/>
            <ac:spMk id="8" creationId="{72101F2A-00B7-1D09-C60F-BC1191C127AE}"/>
          </ac:spMkLst>
        </pc:spChg>
        <pc:spChg chg="mod">
          <ac:chgData name="Avneet ." userId="7dc14dbc-9ceb-4992-b9ff-63108d462b8e" providerId="ADAL" clId="{91E69513-3666-4B97-B542-D6A9BF67E962}" dt="2024-06-05T09:20:25.285" v="562" actId="1076"/>
          <ac:spMkLst>
            <pc:docMk/>
            <pc:sldMk cId="2063130843" sldId="2147475822"/>
            <ac:spMk id="10" creationId="{F9919A60-726A-9DD4-11C6-0ED02E486E82}"/>
          </ac:spMkLst>
        </pc:spChg>
        <pc:spChg chg="add mod">
          <ac:chgData name="Avneet ." userId="7dc14dbc-9ceb-4992-b9ff-63108d462b8e" providerId="ADAL" clId="{91E69513-3666-4B97-B542-D6A9BF67E962}" dt="2024-06-05T09:20:53.762" v="577" actId="20577"/>
          <ac:spMkLst>
            <pc:docMk/>
            <pc:sldMk cId="2063130843" sldId="2147475822"/>
            <ac:spMk id="11" creationId="{44FF5FF0-E996-BF98-FD98-94B36B4453EB}"/>
          </ac:spMkLst>
        </pc:spChg>
        <pc:spChg chg="mod">
          <ac:chgData name="Avneet ." userId="7dc14dbc-9ceb-4992-b9ff-63108d462b8e" providerId="ADAL" clId="{91E69513-3666-4B97-B542-D6A9BF67E962}" dt="2024-06-05T09:20:30.807" v="563" actId="1076"/>
          <ac:spMkLst>
            <pc:docMk/>
            <pc:sldMk cId="2063130843" sldId="2147475822"/>
            <ac:spMk id="12" creationId="{4EBDD3F6-1514-2C2F-DEC8-DBE796358C2C}"/>
          </ac:spMkLst>
        </pc:spChg>
        <pc:spChg chg="add del">
          <ac:chgData name="Avneet ." userId="7dc14dbc-9ceb-4992-b9ff-63108d462b8e" providerId="ADAL" clId="{91E69513-3666-4B97-B542-D6A9BF67E962}" dt="2024-06-05T11:14:39.185" v="604" actId="22"/>
          <ac:spMkLst>
            <pc:docMk/>
            <pc:sldMk cId="2063130843" sldId="2147475822"/>
            <ac:spMk id="14" creationId="{22D8E7CE-96CC-9AD1-0D36-3DD07542D93A}"/>
          </ac:spMkLst>
        </pc:spChg>
        <pc:picChg chg="del">
          <ac:chgData name="Avneet ." userId="7dc14dbc-9ceb-4992-b9ff-63108d462b8e" providerId="ADAL" clId="{91E69513-3666-4B97-B542-D6A9BF67E962}" dt="2024-06-05T08:40:51.645" v="423" actId="478"/>
          <ac:picMkLst>
            <pc:docMk/>
            <pc:sldMk cId="2063130843" sldId="2147475822"/>
            <ac:picMk id="3" creationId="{F76C10B5-62EA-6A8F-3500-D5EE57CE37BE}"/>
          </ac:picMkLst>
        </pc:picChg>
        <pc:picChg chg="add mod">
          <ac:chgData name="Avneet ." userId="7dc14dbc-9ceb-4992-b9ff-63108d462b8e" providerId="ADAL" clId="{91E69513-3666-4B97-B542-D6A9BF67E962}" dt="2024-06-05T08:51:06.535" v="504" actId="14100"/>
          <ac:picMkLst>
            <pc:docMk/>
            <pc:sldMk cId="2063130843" sldId="2147475822"/>
            <ac:picMk id="5" creationId="{5D1D297C-8D54-EA05-E617-6985F2C659F8}"/>
          </ac:picMkLst>
        </pc:picChg>
      </pc:sldChg>
      <pc:sldChg chg="delSp modSp add mod">
        <pc:chgData name="Avneet ." userId="7dc14dbc-9ceb-4992-b9ff-63108d462b8e" providerId="ADAL" clId="{91E69513-3666-4B97-B542-D6A9BF67E962}" dt="2024-06-05T11:50:23.428" v="608" actId="1076"/>
        <pc:sldMkLst>
          <pc:docMk/>
          <pc:sldMk cId="1399062879" sldId="2147476012"/>
        </pc:sldMkLst>
        <pc:spChg chg="mod">
          <ac:chgData name="Avneet ." userId="7dc14dbc-9ceb-4992-b9ff-63108d462b8e" providerId="ADAL" clId="{91E69513-3666-4B97-B542-D6A9BF67E962}" dt="2024-06-05T11:50:23.428" v="608" actId="1076"/>
          <ac:spMkLst>
            <pc:docMk/>
            <pc:sldMk cId="1399062879" sldId="2147476012"/>
            <ac:spMk id="4" creationId="{94188C46-E751-3EE9-D8B4-001DF1EA2F0D}"/>
          </ac:spMkLst>
        </pc:spChg>
        <pc:spChg chg="del mod">
          <ac:chgData name="Avneet ." userId="7dc14dbc-9ceb-4992-b9ff-63108d462b8e" providerId="ADAL" clId="{91E69513-3666-4B97-B542-D6A9BF67E962}" dt="2024-06-05T11:49:56.358" v="607" actId="478"/>
          <ac:spMkLst>
            <pc:docMk/>
            <pc:sldMk cId="1399062879" sldId="2147476012"/>
            <ac:spMk id="20" creationId="{712212AA-CA94-4460-BCC1-AEA1FC4A17B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F8112E-54EB-4493-B378-0E48305DEE2B}"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5D036BBB-FCE6-405C-AF98-8F07BF21AC70}">
      <dgm:prSet phldrT="[Text]"/>
      <dgm:spPr>
        <a:ln>
          <a:solidFill>
            <a:schemeClr val="accent1">
              <a:lumMod val="50000"/>
            </a:schemeClr>
          </a:solidFill>
        </a:ln>
      </dgm:spPr>
      <dgm:t>
        <a:bodyPr/>
        <a:lstStyle/>
        <a:p>
          <a:r>
            <a:rPr lang="en-US">
              <a:latin typeface="+mj-lt"/>
            </a:rPr>
            <a:t> </a:t>
          </a:r>
        </a:p>
      </dgm:t>
    </dgm:pt>
    <dgm:pt modelId="{3EE443B3-681C-4D8D-AB6B-32315798C1EA}" type="parTrans" cxnId="{D51427D6-A771-4D9B-89B6-8149D008D8B7}">
      <dgm:prSet/>
      <dgm:spPr/>
      <dgm:t>
        <a:bodyPr/>
        <a:lstStyle/>
        <a:p>
          <a:endParaRPr lang="en-US">
            <a:latin typeface="+mj-lt"/>
          </a:endParaRPr>
        </a:p>
      </dgm:t>
    </dgm:pt>
    <dgm:pt modelId="{E4D9387C-A759-4AC4-A057-19446A9FB392}" type="sibTrans" cxnId="{D51427D6-A771-4D9B-89B6-8149D008D8B7}">
      <dgm:prSet/>
      <dgm:spPr/>
      <dgm:t>
        <a:bodyPr/>
        <a:lstStyle/>
        <a:p>
          <a:endParaRPr lang="en-US">
            <a:latin typeface="+mj-lt"/>
          </a:endParaRPr>
        </a:p>
      </dgm:t>
    </dgm:pt>
    <dgm:pt modelId="{813CCC8F-B0AF-46DA-AEEA-FC6C928DC388}">
      <dgm:prSet phldrT="[Text]" custT="1"/>
      <dgm:spPr>
        <a:ln>
          <a:solidFill>
            <a:schemeClr val="tx2">
              <a:lumMod val="50000"/>
            </a:schemeClr>
          </a:solidFill>
        </a:ln>
      </dgm:spPr>
      <dgm:t>
        <a:bodyPr/>
        <a:lstStyle/>
        <a:p>
          <a:r>
            <a:rPr lang="en-IN" sz="1500" b="1" i="0">
              <a:solidFill>
                <a:srgbClr val="002060"/>
              </a:solidFill>
              <a:latin typeface="+mn-lt"/>
            </a:rPr>
            <a:t>Optimized performance</a:t>
          </a:r>
        </a:p>
        <a:p>
          <a:endParaRPr lang="en-IN" sz="1400" b="1" i="0">
            <a:solidFill>
              <a:srgbClr val="002060"/>
            </a:solidFill>
            <a:latin typeface="+mj-lt"/>
          </a:endParaRPr>
        </a:p>
        <a:p>
          <a:r>
            <a:rPr lang="en-US" sz="1500" b="0" i="0">
              <a:latin typeface="+mj-lt"/>
            </a:rPr>
            <a:t>Actionable insights, simulations, and a connected view of all online and offline data enable </a:t>
          </a:r>
          <a:r>
            <a:rPr lang="en-US" sz="1500" b="1" i="0">
              <a:latin typeface="+mj-lt"/>
            </a:rPr>
            <a:t>quick and better decisions </a:t>
          </a:r>
          <a:r>
            <a:rPr lang="en-US" sz="1500" b="0" i="0">
              <a:latin typeface="+mj-lt"/>
            </a:rPr>
            <a:t>to </a:t>
          </a:r>
          <a:r>
            <a:rPr lang="en-US" sz="1500" b="1" i="0">
              <a:latin typeface="+mj-lt"/>
            </a:rPr>
            <a:t>optimize</a:t>
          </a:r>
          <a:r>
            <a:rPr lang="en-US" sz="1500" b="0" i="0">
              <a:latin typeface="+mj-lt"/>
            </a:rPr>
            <a:t> performance and efficiency.</a:t>
          </a:r>
          <a:endParaRPr lang="en-US" sz="1500">
            <a:latin typeface="+mj-lt"/>
          </a:endParaRPr>
        </a:p>
      </dgm:t>
    </dgm:pt>
    <dgm:pt modelId="{355FA1C8-BD8B-4D67-BCC6-50F06E057A24}" type="parTrans" cxnId="{A89E18B7-DACB-4119-AF67-E8B8685B2370}">
      <dgm:prSet/>
      <dgm:spPr/>
      <dgm:t>
        <a:bodyPr/>
        <a:lstStyle/>
        <a:p>
          <a:endParaRPr lang="en-US">
            <a:latin typeface="+mj-lt"/>
          </a:endParaRPr>
        </a:p>
      </dgm:t>
    </dgm:pt>
    <dgm:pt modelId="{36F382FE-3824-438D-9BC0-6C7AE349677F}" type="sibTrans" cxnId="{A89E18B7-DACB-4119-AF67-E8B8685B2370}">
      <dgm:prSet/>
      <dgm:spPr/>
      <dgm:t>
        <a:bodyPr/>
        <a:lstStyle/>
        <a:p>
          <a:endParaRPr lang="en-US">
            <a:latin typeface="+mj-lt"/>
          </a:endParaRPr>
        </a:p>
      </dgm:t>
    </dgm:pt>
    <dgm:pt modelId="{9581C845-75C0-477F-A845-61BE5B952D8E}">
      <dgm:prSet phldrT="[Text]"/>
      <dgm:spPr>
        <a:ln>
          <a:solidFill>
            <a:schemeClr val="tx2">
              <a:lumMod val="75000"/>
            </a:schemeClr>
          </a:solidFill>
        </a:ln>
      </dgm:spPr>
      <dgm:t>
        <a:bodyPr/>
        <a:lstStyle/>
        <a:p>
          <a:r>
            <a:rPr lang="en-US">
              <a:latin typeface="+mj-lt"/>
            </a:rPr>
            <a:t> </a:t>
          </a:r>
        </a:p>
      </dgm:t>
    </dgm:pt>
    <dgm:pt modelId="{CEBFB545-AF2D-4ED6-8603-B709198B2C67}" type="parTrans" cxnId="{DB80485F-F895-4006-93C6-0E6577D66DAD}">
      <dgm:prSet/>
      <dgm:spPr/>
      <dgm:t>
        <a:bodyPr/>
        <a:lstStyle/>
        <a:p>
          <a:endParaRPr lang="en-US">
            <a:latin typeface="+mj-lt"/>
          </a:endParaRPr>
        </a:p>
      </dgm:t>
    </dgm:pt>
    <dgm:pt modelId="{359CACA7-FE02-460D-95D9-A9862979D9B6}" type="sibTrans" cxnId="{DB80485F-F895-4006-93C6-0E6577D66DAD}">
      <dgm:prSet/>
      <dgm:spPr/>
      <dgm:t>
        <a:bodyPr/>
        <a:lstStyle/>
        <a:p>
          <a:endParaRPr lang="en-US">
            <a:latin typeface="+mj-lt"/>
          </a:endParaRPr>
        </a:p>
      </dgm:t>
    </dgm:pt>
    <dgm:pt modelId="{7A3630F4-FB6B-40E5-B546-74B8C1F7F165}">
      <dgm:prSet phldrT="[Text]" custT="1"/>
      <dgm:spPr>
        <a:ln>
          <a:solidFill>
            <a:schemeClr val="tx2">
              <a:lumMod val="50000"/>
            </a:schemeClr>
          </a:solidFill>
        </a:ln>
      </dgm:spPr>
      <dgm:t>
        <a:bodyPr/>
        <a:lstStyle/>
        <a:p>
          <a:r>
            <a:rPr lang="en-US" sz="1500" b="1" i="0" dirty="0">
              <a:solidFill>
                <a:srgbClr val="002060"/>
              </a:solidFill>
              <a:latin typeface="+mn-lt"/>
            </a:rPr>
            <a:t>Full view of all data</a:t>
          </a:r>
        </a:p>
        <a:p>
          <a:endParaRPr lang="en-US" sz="1500" b="1" i="0" dirty="0">
            <a:solidFill>
              <a:srgbClr val="002060"/>
            </a:solidFill>
            <a:latin typeface="+mj-lt"/>
          </a:endParaRPr>
        </a:p>
        <a:p>
          <a:r>
            <a:rPr lang="en-US" sz="1500" b="0" i="0" dirty="0">
              <a:latin typeface="+mj-lt"/>
            </a:rPr>
            <a:t>Eliminate data silos and unlock value across a project’s lifecycle with all </a:t>
          </a:r>
          <a:r>
            <a:rPr lang="en-US" sz="1500" b="1" i="0" dirty="0">
              <a:latin typeface="+mj-lt"/>
            </a:rPr>
            <a:t>historical data and real-time </a:t>
          </a:r>
          <a:r>
            <a:rPr lang="en-US" sz="1500" b="0" i="0" dirty="0">
              <a:latin typeface="+mj-lt"/>
            </a:rPr>
            <a:t>data in one place</a:t>
          </a:r>
          <a:r>
            <a:rPr lang="en-US" sz="1400" b="0" i="0" dirty="0">
              <a:latin typeface="+mj-lt"/>
            </a:rPr>
            <a:t>.</a:t>
          </a:r>
        </a:p>
        <a:p>
          <a:endParaRPr lang="en-US" sz="1400" dirty="0">
            <a:latin typeface="+mj-lt"/>
          </a:endParaRPr>
        </a:p>
      </dgm:t>
    </dgm:pt>
    <dgm:pt modelId="{4AEDFFB5-31D6-43AC-937F-33BD059A0725}" type="parTrans" cxnId="{4AC124F3-92C1-4BFE-83F2-92BB436D504D}">
      <dgm:prSet/>
      <dgm:spPr/>
      <dgm:t>
        <a:bodyPr/>
        <a:lstStyle/>
        <a:p>
          <a:endParaRPr lang="en-US">
            <a:latin typeface="+mj-lt"/>
          </a:endParaRPr>
        </a:p>
      </dgm:t>
    </dgm:pt>
    <dgm:pt modelId="{A0A67E99-436A-45EE-A599-EC03ACA2EB3C}" type="sibTrans" cxnId="{4AC124F3-92C1-4BFE-83F2-92BB436D504D}">
      <dgm:prSet/>
      <dgm:spPr/>
      <dgm:t>
        <a:bodyPr/>
        <a:lstStyle/>
        <a:p>
          <a:endParaRPr lang="en-US">
            <a:latin typeface="+mj-lt"/>
          </a:endParaRPr>
        </a:p>
      </dgm:t>
    </dgm:pt>
    <dgm:pt modelId="{3C583C5A-7B21-4CBF-ADB2-B5E87B3ED217}">
      <dgm:prSet phldrT="[Text]"/>
      <dgm:spPr>
        <a:ln>
          <a:solidFill>
            <a:schemeClr val="tx2">
              <a:lumMod val="75000"/>
            </a:schemeClr>
          </a:solidFill>
        </a:ln>
      </dgm:spPr>
      <dgm:t>
        <a:bodyPr/>
        <a:lstStyle/>
        <a:p>
          <a:r>
            <a:rPr lang="en-US">
              <a:latin typeface="+mj-lt"/>
            </a:rPr>
            <a:t> </a:t>
          </a:r>
        </a:p>
      </dgm:t>
    </dgm:pt>
    <dgm:pt modelId="{8030C5DB-5B92-4607-814F-9518A8BB7ABC}" type="parTrans" cxnId="{18FA570A-A3C9-4294-8516-F3546199EC9B}">
      <dgm:prSet/>
      <dgm:spPr/>
      <dgm:t>
        <a:bodyPr/>
        <a:lstStyle/>
        <a:p>
          <a:endParaRPr lang="en-US">
            <a:latin typeface="+mj-lt"/>
          </a:endParaRPr>
        </a:p>
      </dgm:t>
    </dgm:pt>
    <dgm:pt modelId="{F890DC80-66D1-4E25-831B-4A1972908324}" type="sibTrans" cxnId="{18FA570A-A3C9-4294-8516-F3546199EC9B}">
      <dgm:prSet/>
      <dgm:spPr/>
      <dgm:t>
        <a:bodyPr/>
        <a:lstStyle/>
        <a:p>
          <a:endParaRPr lang="en-US">
            <a:latin typeface="+mj-lt"/>
          </a:endParaRPr>
        </a:p>
      </dgm:t>
    </dgm:pt>
    <dgm:pt modelId="{327D274E-DA80-428E-9071-ECE5FAA52152}">
      <dgm:prSet phldrT="[Text]" custT="1"/>
      <dgm:spPr>
        <a:ln>
          <a:solidFill>
            <a:schemeClr val="tx2">
              <a:lumMod val="50000"/>
            </a:schemeClr>
          </a:solidFill>
        </a:ln>
      </dgm:spPr>
      <dgm:t>
        <a:bodyPr/>
        <a:lstStyle/>
        <a:p>
          <a:pPr>
            <a:spcBef>
              <a:spcPts val="600"/>
            </a:spcBef>
            <a:spcAft>
              <a:spcPts val="1200"/>
            </a:spcAft>
          </a:pPr>
          <a:r>
            <a:rPr lang="en-IN" sz="1500" b="1" i="0">
              <a:solidFill>
                <a:srgbClr val="002060"/>
              </a:solidFill>
              <a:latin typeface="+mn-lt"/>
            </a:rPr>
            <a:t>Faster results</a:t>
          </a:r>
        </a:p>
        <a:p>
          <a:pPr>
            <a:spcBef>
              <a:spcPct val="0"/>
            </a:spcBef>
            <a:spcAft>
              <a:spcPct val="35000"/>
            </a:spcAft>
          </a:pPr>
          <a:r>
            <a:rPr lang="en-US" sz="1500" b="0" i="0">
              <a:latin typeface="+mj-lt"/>
            </a:rPr>
            <a:t>Creating digital twins of complex assets, factories, and processes </a:t>
          </a:r>
          <a:r>
            <a:rPr lang="en-US" sz="1500" b="1" i="0">
              <a:latin typeface="+mj-lt"/>
            </a:rPr>
            <a:t>exponentially improve the value </a:t>
          </a:r>
          <a:r>
            <a:rPr lang="en-US" sz="1500" b="0" i="0">
              <a:latin typeface="+mj-lt"/>
            </a:rPr>
            <a:t>from operations, </a:t>
          </a:r>
          <a:r>
            <a:rPr lang="en-US" sz="1500" b="1" i="0">
              <a:latin typeface="+mj-lt"/>
            </a:rPr>
            <a:t>reduce development work</a:t>
          </a:r>
          <a:r>
            <a:rPr lang="en-US" sz="1500" b="0" i="0">
              <a:latin typeface="+mj-lt"/>
            </a:rPr>
            <a:t>, and increase time to market</a:t>
          </a:r>
          <a:r>
            <a:rPr lang="en-US" sz="1400" b="0" i="0">
              <a:latin typeface="+mj-lt"/>
            </a:rPr>
            <a:t>.</a:t>
          </a:r>
          <a:endParaRPr lang="en-US" sz="1400">
            <a:latin typeface="+mj-lt"/>
          </a:endParaRPr>
        </a:p>
      </dgm:t>
    </dgm:pt>
    <dgm:pt modelId="{3F2AAA80-9705-425A-9EC1-5D8F88309489}" type="parTrans" cxnId="{70E7086F-2840-4FCE-B994-41CBCDBDD923}">
      <dgm:prSet/>
      <dgm:spPr/>
      <dgm:t>
        <a:bodyPr/>
        <a:lstStyle/>
        <a:p>
          <a:endParaRPr lang="en-US">
            <a:latin typeface="+mj-lt"/>
          </a:endParaRPr>
        </a:p>
      </dgm:t>
    </dgm:pt>
    <dgm:pt modelId="{545CAE37-2FD7-41BE-85AD-E19888D25F3D}" type="sibTrans" cxnId="{70E7086F-2840-4FCE-B994-41CBCDBDD923}">
      <dgm:prSet/>
      <dgm:spPr/>
      <dgm:t>
        <a:bodyPr/>
        <a:lstStyle/>
        <a:p>
          <a:endParaRPr lang="en-US">
            <a:latin typeface="+mj-lt"/>
          </a:endParaRPr>
        </a:p>
      </dgm:t>
    </dgm:pt>
    <dgm:pt modelId="{AEB038BE-7EE4-4DE0-8310-510A655E7A98}">
      <dgm:prSet phldrT="[Text]" custT="1"/>
      <dgm:spPr>
        <a:ln>
          <a:solidFill>
            <a:schemeClr val="tx2">
              <a:lumMod val="50000"/>
            </a:schemeClr>
          </a:solidFill>
        </a:ln>
      </dgm:spPr>
      <dgm:t>
        <a:bodyPr tIns="0" anchor="t" anchorCtr="0"/>
        <a:lstStyle/>
        <a:p>
          <a:pPr>
            <a:spcBef>
              <a:spcPts val="600"/>
            </a:spcBef>
            <a:spcAft>
              <a:spcPts val="1200"/>
            </a:spcAft>
          </a:pPr>
          <a:r>
            <a:rPr lang="en-IN" sz="1500" b="1" i="0">
              <a:solidFill>
                <a:srgbClr val="002060"/>
              </a:solidFill>
              <a:latin typeface="+mn-lt"/>
            </a:rPr>
            <a:t>Smarter predictions</a:t>
          </a:r>
        </a:p>
        <a:p>
          <a:pPr>
            <a:spcBef>
              <a:spcPct val="0"/>
            </a:spcBef>
            <a:spcAft>
              <a:spcPct val="35000"/>
            </a:spcAft>
          </a:pPr>
          <a:r>
            <a:rPr lang="en-US" sz="1500" b="0" i="0">
              <a:latin typeface="+mj-lt"/>
            </a:rPr>
            <a:t>With real-time sensor data and </a:t>
          </a:r>
          <a:r>
            <a:rPr lang="en-US" sz="1500" b="1" i="0">
              <a:latin typeface="+mj-lt"/>
            </a:rPr>
            <a:t>predictive recommendations </a:t>
          </a:r>
          <a:r>
            <a:rPr lang="en-US" sz="1500" b="0" i="0">
              <a:latin typeface="+mj-lt"/>
            </a:rPr>
            <a:t>through machine learning and artificial intelligence, </a:t>
          </a:r>
          <a:r>
            <a:rPr lang="en-US" sz="1500" b="1" i="0">
              <a:latin typeface="+mj-lt"/>
            </a:rPr>
            <a:t>maintenance and operations are significantly improved</a:t>
          </a:r>
          <a:r>
            <a:rPr lang="en-US" sz="1500" b="0" i="0">
              <a:latin typeface="+mj-lt"/>
            </a:rPr>
            <a:t>.</a:t>
          </a:r>
          <a:endParaRPr lang="en-US" sz="1500">
            <a:latin typeface="+mj-lt"/>
          </a:endParaRPr>
        </a:p>
      </dgm:t>
    </dgm:pt>
    <dgm:pt modelId="{041A32CC-C75A-438B-855E-C5624F6A4A9E}" type="parTrans" cxnId="{8D3BAAA3-6476-4948-82B5-58DD642E927B}">
      <dgm:prSet/>
      <dgm:spPr/>
      <dgm:t>
        <a:bodyPr/>
        <a:lstStyle/>
        <a:p>
          <a:endParaRPr lang="en-US">
            <a:latin typeface="+mj-lt"/>
          </a:endParaRPr>
        </a:p>
      </dgm:t>
    </dgm:pt>
    <dgm:pt modelId="{D3D42A74-7AFA-4A36-988C-C55179430F69}" type="sibTrans" cxnId="{8D3BAAA3-6476-4948-82B5-58DD642E927B}">
      <dgm:prSet/>
      <dgm:spPr/>
      <dgm:t>
        <a:bodyPr/>
        <a:lstStyle/>
        <a:p>
          <a:endParaRPr lang="en-US">
            <a:latin typeface="+mj-lt"/>
          </a:endParaRPr>
        </a:p>
      </dgm:t>
    </dgm:pt>
    <dgm:pt modelId="{E3722708-8021-4FE0-92C5-05E8E3BF963B}">
      <dgm:prSet phldrT="[Text]"/>
      <dgm:spPr>
        <a:ln>
          <a:solidFill>
            <a:schemeClr val="tx2">
              <a:lumMod val="75000"/>
            </a:schemeClr>
          </a:solidFill>
        </a:ln>
      </dgm:spPr>
      <dgm:t>
        <a:bodyPr/>
        <a:lstStyle/>
        <a:p>
          <a:endParaRPr lang="en-US">
            <a:latin typeface="+mj-lt"/>
          </a:endParaRPr>
        </a:p>
      </dgm:t>
    </dgm:pt>
    <dgm:pt modelId="{29C4CE6C-4D0C-4958-8412-E82BF0CAE7F0}" type="parTrans" cxnId="{3764ABC4-CC01-470C-8A20-6E1914F48439}">
      <dgm:prSet/>
      <dgm:spPr/>
      <dgm:t>
        <a:bodyPr/>
        <a:lstStyle/>
        <a:p>
          <a:endParaRPr lang="en-US">
            <a:latin typeface="+mj-lt"/>
          </a:endParaRPr>
        </a:p>
      </dgm:t>
    </dgm:pt>
    <dgm:pt modelId="{8442D754-EF29-4BFD-9352-9C90932CB547}" type="sibTrans" cxnId="{3764ABC4-CC01-470C-8A20-6E1914F48439}">
      <dgm:prSet/>
      <dgm:spPr/>
      <dgm:t>
        <a:bodyPr/>
        <a:lstStyle/>
        <a:p>
          <a:endParaRPr lang="en-US">
            <a:latin typeface="+mj-lt"/>
          </a:endParaRPr>
        </a:p>
      </dgm:t>
    </dgm:pt>
    <dgm:pt modelId="{8CA59208-00ED-42D1-ABF7-0C1F427437CF}" type="pres">
      <dgm:prSet presAssocID="{35F8112E-54EB-4493-B378-0E48305DEE2B}" presName="theList" presStyleCnt="0">
        <dgm:presLayoutVars>
          <dgm:dir/>
          <dgm:animLvl val="lvl"/>
          <dgm:resizeHandles val="exact"/>
        </dgm:presLayoutVars>
      </dgm:prSet>
      <dgm:spPr/>
    </dgm:pt>
    <dgm:pt modelId="{DB3B5AE8-7877-4DC8-AFCA-D323154917EE}" type="pres">
      <dgm:prSet presAssocID="{5D036BBB-FCE6-405C-AF98-8F07BF21AC70}" presName="compNode" presStyleCnt="0"/>
      <dgm:spPr/>
    </dgm:pt>
    <dgm:pt modelId="{CCB8E176-CD2B-4F11-8347-F98653FD26DB}" type="pres">
      <dgm:prSet presAssocID="{5D036BBB-FCE6-405C-AF98-8F07BF21AC70}" presName="aNode" presStyleLbl="bgShp" presStyleIdx="0" presStyleCnt="4" custScaleY="87247" custLinFactNeighborY="4788"/>
      <dgm:spPr/>
    </dgm:pt>
    <dgm:pt modelId="{48C41CDC-8BFC-4A0A-9651-C3E3C8EA5354}" type="pres">
      <dgm:prSet presAssocID="{5D036BBB-FCE6-405C-AF98-8F07BF21AC70}" presName="textNode" presStyleLbl="bgShp" presStyleIdx="0" presStyleCnt="4"/>
      <dgm:spPr/>
    </dgm:pt>
    <dgm:pt modelId="{047B3CD6-15FE-4364-A095-6831477F1FF2}" type="pres">
      <dgm:prSet presAssocID="{5D036BBB-FCE6-405C-AF98-8F07BF21AC70}" presName="compChildNode" presStyleCnt="0"/>
      <dgm:spPr/>
    </dgm:pt>
    <dgm:pt modelId="{7786CE99-4B3C-48CD-B4B9-F1297441A3B0}" type="pres">
      <dgm:prSet presAssocID="{5D036BBB-FCE6-405C-AF98-8F07BF21AC70}" presName="theInnerList" presStyleCnt="0"/>
      <dgm:spPr/>
    </dgm:pt>
    <dgm:pt modelId="{2F451A3C-46CB-48BB-8960-11F54FEBF519}" type="pres">
      <dgm:prSet presAssocID="{813CCC8F-B0AF-46DA-AEEA-FC6C928DC388}" presName="childNode" presStyleLbl="node1" presStyleIdx="0" presStyleCnt="4" custScaleX="113397" custScaleY="117721" custLinFactNeighborY="1494">
        <dgm:presLayoutVars>
          <dgm:bulletEnabled val="1"/>
        </dgm:presLayoutVars>
      </dgm:prSet>
      <dgm:spPr/>
    </dgm:pt>
    <dgm:pt modelId="{59E75D09-86D8-459A-A3ED-54C70CA05CD5}" type="pres">
      <dgm:prSet presAssocID="{5D036BBB-FCE6-405C-AF98-8F07BF21AC70}" presName="aSpace" presStyleCnt="0"/>
      <dgm:spPr/>
    </dgm:pt>
    <dgm:pt modelId="{22F99E2E-70B8-4661-AD40-789888F0DEE0}" type="pres">
      <dgm:prSet presAssocID="{9581C845-75C0-477F-A845-61BE5B952D8E}" presName="compNode" presStyleCnt="0"/>
      <dgm:spPr/>
    </dgm:pt>
    <dgm:pt modelId="{BC901B77-F425-4387-B352-EA41CED5A2E0}" type="pres">
      <dgm:prSet presAssocID="{9581C845-75C0-477F-A845-61BE5B952D8E}" presName="aNode" presStyleLbl="bgShp" presStyleIdx="1" presStyleCnt="4" custScaleY="87247" custLinFactNeighborY="4788"/>
      <dgm:spPr/>
    </dgm:pt>
    <dgm:pt modelId="{D67E1EBC-0DF2-4672-8AF8-C52A36F8529D}" type="pres">
      <dgm:prSet presAssocID="{9581C845-75C0-477F-A845-61BE5B952D8E}" presName="textNode" presStyleLbl="bgShp" presStyleIdx="1" presStyleCnt="4"/>
      <dgm:spPr/>
    </dgm:pt>
    <dgm:pt modelId="{ACEB93A1-F7D0-4456-94EF-AE47DFB314EC}" type="pres">
      <dgm:prSet presAssocID="{9581C845-75C0-477F-A845-61BE5B952D8E}" presName="compChildNode" presStyleCnt="0"/>
      <dgm:spPr/>
    </dgm:pt>
    <dgm:pt modelId="{165D1ACF-A18F-4067-93FE-70EC39354B46}" type="pres">
      <dgm:prSet presAssocID="{9581C845-75C0-477F-A845-61BE5B952D8E}" presName="theInnerList" presStyleCnt="0"/>
      <dgm:spPr/>
    </dgm:pt>
    <dgm:pt modelId="{FB81CEDF-F1BD-46B9-A095-8AF31E5388D3}" type="pres">
      <dgm:prSet presAssocID="{7A3630F4-FB6B-40E5-B546-74B8C1F7F165}" presName="childNode" presStyleLbl="node1" presStyleIdx="1" presStyleCnt="4" custScaleX="113397" custScaleY="117721" custLinFactNeighborY="1494">
        <dgm:presLayoutVars>
          <dgm:bulletEnabled val="1"/>
        </dgm:presLayoutVars>
      </dgm:prSet>
      <dgm:spPr/>
    </dgm:pt>
    <dgm:pt modelId="{75A99851-990A-4D4E-A598-46715FCEF6FF}" type="pres">
      <dgm:prSet presAssocID="{9581C845-75C0-477F-A845-61BE5B952D8E}" presName="aSpace" presStyleCnt="0"/>
      <dgm:spPr/>
    </dgm:pt>
    <dgm:pt modelId="{7E881E7E-00D1-44FF-B66C-3BE65C6BA4D9}" type="pres">
      <dgm:prSet presAssocID="{E3722708-8021-4FE0-92C5-05E8E3BF963B}" presName="compNode" presStyleCnt="0"/>
      <dgm:spPr/>
    </dgm:pt>
    <dgm:pt modelId="{733BC2E7-DFFD-4EA2-BE78-B7A954364DC4}" type="pres">
      <dgm:prSet presAssocID="{E3722708-8021-4FE0-92C5-05E8E3BF963B}" presName="aNode" presStyleLbl="bgShp" presStyleIdx="2" presStyleCnt="4" custScaleY="87247" custLinFactNeighborY="4788"/>
      <dgm:spPr/>
    </dgm:pt>
    <dgm:pt modelId="{31E9047D-2455-4DD5-B63A-62FE79432E25}" type="pres">
      <dgm:prSet presAssocID="{E3722708-8021-4FE0-92C5-05E8E3BF963B}" presName="textNode" presStyleLbl="bgShp" presStyleIdx="2" presStyleCnt="4"/>
      <dgm:spPr/>
    </dgm:pt>
    <dgm:pt modelId="{E7E5ACF7-6B5B-4693-80C3-60CA2F4F38D9}" type="pres">
      <dgm:prSet presAssocID="{E3722708-8021-4FE0-92C5-05E8E3BF963B}" presName="compChildNode" presStyleCnt="0"/>
      <dgm:spPr/>
    </dgm:pt>
    <dgm:pt modelId="{2F3778F6-414D-43E9-B370-A6000144FD00}" type="pres">
      <dgm:prSet presAssocID="{E3722708-8021-4FE0-92C5-05E8E3BF963B}" presName="theInnerList" presStyleCnt="0"/>
      <dgm:spPr/>
    </dgm:pt>
    <dgm:pt modelId="{8F3C4AFA-B7FA-404D-B275-47F5960AF891}" type="pres">
      <dgm:prSet presAssocID="{AEB038BE-7EE4-4DE0-8310-510A655E7A98}" presName="childNode" presStyleLbl="node1" presStyleIdx="2" presStyleCnt="4" custScaleX="113397" custScaleY="117721" custLinFactNeighborY="1494">
        <dgm:presLayoutVars>
          <dgm:bulletEnabled val="1"/>
        </dgm:presLayoutVars>
      </dgm:prSet>
      <dgm:spPr/>
    </dgm:pt>
    <dgm:pt modelId="{16EB7DC5-0494-49ED-8C65-461BADB86F33}" type="pres">
      <dgm:prSet presAssocID="{E3722708-8021-4FE0-92C5-05E8E3BF963B}" presName="aSpace" presStyleCnt="0"/>
      <dgm:spPr/>
    </dgm:pt>
    <dgm:pt modelId="{C1F327DE-C75E-4601-B319-A01B923BEFF5}" type="pres">
      <dgm:prSet presAssocID="{3C583C5A-7B21-4CBF-ADB2-B5E87B3ED217}" presName="compNode" presStyleCnt="0"/>
      <dgm:spPr/>
    </dgm:pt>
    <dgm:pt modelId="{A9A2DC93-7EAC-46F2-BCAB-975641063B62}" type="pres">
      <dgm:prSet presAssocID="{3C583C5A-7B21-4CBF-ADB2-B5E87B3ED217}" presName="aNode" presStyleLbl="bgShp" presStyleIdx="3" presStyleCnt="4" custScaleY="87247" custLinFactNeighborY="4788"/>
      <dgm:spPr/>
    </dgm:pt>
    <dgm:pt modelId="{6061973E-6438-41CF-8D92-76E75CC99F82}" type="pres">
      <dgm:prSet presAssocID="{3C583C5A-7B21-4CBF-ADB2-B5E87B3ED217}" presName="textNode" presStyleLbl="bgShp" presStyleIdx="3" presStyleCnt="4"/>
      <dgm:spPr/>
    </dgm:pt>
    <dgm:pt modelId="{D2DEE65D-7FFB-4E9F-9777-C2B431AA65B2}" type="pres">
      <dgm:prSet presAssocID="{3C583C5A-7B21-4CBF-ADB2-B5E87B3ED217}" presName="compChildNode" presStyleCnt="0"/>
      <dgm:spPr/>
    </dgm:pt>
    <dgm:pt modelId="{2B01BDBC-DC1D-4785-8ED9-3D376F8C0F9B}" type="pres">
      <dgm:prSet presAssocID="{3C583C5A-7B21-4CBF-ADB2-B5E87B3ED217}" presName="theInnerList" presStyleCnt="0"/>
      <dgm:spPr/>
    </dgm:pt>
    <dgm:pt modelId="{0827C1E8-5FAD-41DC-9479-76C0CF940B46}" type="pres">
      <dgm:prSet presAssocID="{327D274E-DA80-428E-9071-ECE5FAA52152}" presName="childNode" presStyleLbl="node1" presStyleIdx="3" presStyleCnt="4" custScaleX="113397" custScaleY="117721" custLinFactNeighborY="1494">
        <dgm:presLayoutVars>
          <dgm:bulletEnabled val="1"/>
        </dgm:presLayoutVars>
      </dgm:prSet>
      <dgm:spPr/>
    </dgm:pt>
  </dgm:ptLst>
  <dgm:cxnLst>
    <dgm:cxn modelId="{18FA570A-A3C9-4294-8516-F3546199EC9B}" srcId="{35F8112E-54EB-4493-B378-0E48305DEE2B}" destId="{3C583C5A-7B21-4CBF-ADB2-B5E87B3ED217}" srcOrd="3" destOrd="0" parTransId="{8030C5DB-5B92-4607-814F-9518A8BB7ABC}" sibTransId="{F890DC80-66D1-4E25-831B-4A1972908324}"/>
    <dgm:cxn modelId="{EE1E8710-3720-433F-8257-FD5FE8681BC6}" type="presOf" srcId="{813CCC8F-B0AF-46DA-AEEA-FC6C928DC388}" destId="{2F451A3C-46CB-48BB-8960-11F54FEBF519}" srcOrd="0" destOrd="0" presId="urn:microsoft.com/office/officeart/2005/8/layout/lProcess2"/>
    <dgm:cxn modelId="{A9D25A37-5B80-4032-B518-30916F865370}" type="presOf" srcId="{9581C845-75C0-477F-A845-61BE5B952D8E}" destId="{BC901B77-F425-4387-B352-EA41CED5A2E0}" srcOrd="0" destOrd="0" presId="urn:microsoft.com/office/officeart/2005/8/layout/lProcess2"/>
    <dgm:cxn modelId="{DB80485F-F895-4006-93C6-0E6577D66DAD}" srcId="{35F8112E-54EB-4493-B378-0E48305DEE2B}" destId="{9581C845-75C0-477F-A845-61BE5B952D8E}" srcOrd="1" destOrd="0" parTransId="{CEBFB545-AF2D-4ED6-8603-B709198B2C67}" sibTransId="{359CACA7-FE02-460D-95D9-A9862979D9B6}"/>
    <dgm:cxn modelId="{9D2E3342-7880-4DB9-8607-8283026366B1}" type="presOf" srcId="{327D274E-DA80-428E-9071-ECE5FAA52152}" destId="{0827C1E8-5FAD-41DC-9479-76C0CF940B46}" srcOrd="0" destOrd="0" presId="urn:microsoft.com/office/officeart/2005/8/layout/lProcess2"/>
    <dgm:cxn modelId="{16E36E68-48BE-439F-803A-D44397F328CF}" type="presOf" srcId="{3C583C5A-7B21-4CBF-ADB2-B5E87B3ED217}" destId="{A9A2DC93-7EAC-46F2-BCAB-975641063B62}" srcOrd="0" destOrd="0" presId="urn:microsoft.com/office/officeart/2005/8/layout/lProcess2"/>
    <dgm:cxn modelId="{737B8F6D-2F73-42E3-953F-DAB0DE675BD2}" type="presOf" srcId="{AEB038BE-7EE4-4DE0-8310-510A655E7A98}" destId="{8F3C4AFA-B7FA-404D-B275-47F5960AF891}" srcOrd="0" destOrd="0" presId="urn:microsoft.com/office/officeart/2005/8/layout/lProcess2"/>
    <dgm:cxn modelId="{70E7086F-2840-4FCE-B994-41CBCDBDD923}" srcId="{3C583C5A-7B21-4CBF-ADB2-B5E87B3ED217}" destId="{327D274E-DA80-428E-9071-ECE5FAA52152}" srcOrd="0" destOrd="0" parTransId="{3F2AAA80-9705-425A-9EC1-5D8F88309489}" sibTransId="{545CAE37-2FD7-41BE-85AD-E19888D25F3D}"/>
    <dgm:cxn modelId="{C7E0BF89-D031-4289-BD26-20383DD80A16}" type="presOf" srcId="{5D036BBB-FCE6-405C-AF98-8F07BF21AC70}" destId="{48C41CDC-8BFC-4A0A-9651-C3E3C8EA5354}" srcOrd="1" destOrd="0" presId="urn:microsoft.com/office/officeart/2005/8/layout/lProcess2"/>
    <dgm:cxn modelId="{817AF49B-7D38-453A-8741-5B3D99BAC8E3}" type="presOf" srcId="{E3722708-8021-4FE0-92C5-05E8E3BF963B}" destId="{31E9047D-2455-4DD5-B63A-62FE79432E25}" srcOrd="1" destOrd="0" presId="urn:microsoft.com/office/officeart/2005/8/layout/lProcess2"/>
    <dgm:cxn modelId="{208297A1-EDF3-4EFE-90F8-5BA36762F330}" type="presOf" srcId="{5D036BBB-FCE6-405C-AF98-8F07BF21AC70}" destId="{CCB8E176-CD2B-4F11-8347-F98653FD26DB}" srcOrd="0" destOrd="0" presId="urn:microsoft.com/office/officeart/2005/8/layout/lProcess2"/>
    <dgm:cxn modelId="{8D3BAAA3-6476-4948-82B5-58DD642E927B}" srcId="{E3722708-8021-4FE0-92C5-05E8E3BF963B}" destId="{AEB038BE-7EE4-4DE0-8310-510A655E7A98}" srcOrd="0" destOrd="0" parTransId="{041A32CC-C75A-438B-855E-C5624F6A4A9E}" sibTransId="{D3D42A74-7AFA-4A36-988C-C55179430F69}"/>
    <dgm:cxn modelId="{3DC8EFA3-EF47-4B99-BE90-761A984FAEDD}" type="presOf" srcId="{9581C845-75C0-477F-A845-61BE5B952D8E}" destId="{D67E1EBC-0DF2-4672-8AF8-C52A36F8529D}" srcOrd="1" destOrd="0" presId="urn:microsoft.com/office/officeart/2005/8/layout/lProcess2"/>
    <dgm:cxn modelId="{7B820AAE-FB03-455F-A809-E1FDD430FBB2}" type="presOf" srcId="{E3722708-8021-4FE0-92C5-05E8E3BF963B}" destId="{733BC2E7-DFFD-4EA2-BE78-B7A954364DC4}" srcOrd="0" destOrd="0" presId="urn:microsoft.com/office/officeart/2005/8/layout/lProcess2"/>
    <dgm:cxn modelId="{A89E18B7-DACB-4119-AF67-E8B8685B2370}" srcId="{5D036BBB-FCE6-405C-AF98-8F07BF21AC70}" destId="{813CCC8F-B0AF-46DA-AEEA-FC6C928DC388}" srcOrd="0" destOrd="0" parTransId="{355FA1C8-BD8B-4D67-BCC6-50F06E057A24}" sibTransId="{36F382FE-3824-438D-9BC0-6C7AE349677F}"/>
    <dgm:cxn modelId="{B23D41C3-1BBD-4F6F-AC25-274769BCD87E}" type="presOf" srcId="{7A3630F4-FB6B-40E5-B546-74B8C1F7F165}" destId="{FB81CEDF-F1BD-46B9-A095-8AF31E5388D3}" srcOrd="0" destOrd="0" presId="urn:microsoft.com/office/officeart/2005/8/layout/lProcess2"/>
    <dgm:cxn modelId="{3764ABC4-CC01-470C-8A20-6E1914F48439}" srcId="{35F8112E-54EB-4493-B378-0E48305DEE2B}" destId="{E3722708-8021-4FE0-92C5-05E8E3BF963B}" srcOrd="2" destOrd="0" parTransId="{29C4CE6C-4D0C-4958-8412-E82BF0CAE7F0}" sibTransId="{8442D754-EF29-4BFD-9352-9C90932CB547}"/>
    <dgm:cxn modelId="{3863D8D2-4F39-410C-BB49-40040561E933}" type="presOf" srcId="{3C583C5A-7B21-4CBF-ADB2-B5E87B3ED217}" destId="{6061973E-6438-41CF-8D92-76E75CC99F82}" srcOrd="1" destOrd="0" presId="urn:microsoft.com/office/officeart/2005/8/layout/lProcess2"/>
    <dgm:cxn modelId="{D51427D6-A771-4D9B-89B6-8149D008D8B7}" srcId="{35F8112E-54EB-4493-B378-0E48305DEE2B}" destId="{5D036BBB-FCE6-405C-AF98-8F07BF21AC70}" srcOrd="0" destOrd="0" parTransId="{3EE443B3-681C-4D8D-AB6B-32315798C1EA}" sibTransId="{E4D9387C-A759-4AC4-A057-19446A9FB392}"/>
    <dgm:cxn modelId="{BB91B5ED-9A5A-43E4-A886-7169E1F6F521}" type="presOf" srcId="{35F8112E-54EB-4493-B378-0E48305DEE2B}" destId="{8CA59208-00ED-42D1-ABF7-0C1F427437CF}" srcOrd="0" destOrd="0" presId="urn:microsoft.com/office/officeart/2005/8/layout/lProcess2"/>
    <dgm:cxn modelId="{4AC124F3-92C1-4BFE-83F2-92BB436D504D}" srcId="{9581C845-75C0-477F-A845-61BE5B952D8E}" destId="{7A3630F4-FB6B-40E5-B546-74B8C1F7F165}" srcOrd="0" destOrd="0" parTransId="{4AEDFFB5-31D6-43AC-937F-33BD059A0725}" sibTransId="{A0A67E99-436A-45EE-A599-EC03ACA2EB3C}"/>
    <dgm:cxn modelId="{BCC0C2EE-C5A3-4046-A913-48F063900E10}" type="presParOf" srcId="{8CA59208-00ED-42D1-ABF7-0C1F427437CF}" destId="{DB3B5AE8-7877-4DC8-AFCA-D323154917EE}" srcOrd="0" destOrd="0" presId="urn:microsoft.com/office/officeart/2005/8/layout/lProcess2"/>
    <dgm:cxn modelId="{45899A1D-1381-4C5D-82D8-E1806DA3D166}" type="presParOf" srcId="{DB3B5AE8-7877-4DC8-AFCA-D323154917EE}" destId="{CCB8E176-CD2B-4F11-8347-F98653FD26DB}" srcOrd="0" destOrd="0" presId="urn:microsoft.com/office/officeart/2005/8/layout/lProcess2"/>
    <dgm:cxn modelId="{69A7A4B8-45C0-4E74-8499-770F965F73DA}" type="presParOf" srcId="{DB3B5AE8-7877-4DC8-AFCA-D323154917EE}" destId="{48C41CDC-8BFC-4A0A-9651-C3E3C8EA5354}" srcOrd="1" destOrd="0" presId="urn:microsoft.com/office/officeart/2005/8/layout/lProcess2"/>
    <dgm:cxn modelId="{84D2983D-4992-4073-B33D-011FE163820A}" type="presParOf" srcId="{DB3B5AE8-7877-4DC8-AFCA-D323154917EE}" destId="{047B3CD6-15FE-4364-A095-6831477F1FF2}" srcOrd="2" destOrd="0" presId="urn:microsoft.com/office/officeart/2005/8/layout/lProcess2"/>
    <dgm:cxn modelId="{86B75E98-9DBA-4620-A876-8483CBEA3F82}" type="presParOf" srcId="{047B3CD6-15FE-4364-A095-6831477F1FF2}" destId="{7786CE99-4B3C-48CD-B4B9-F1297441A3B0}" srcOrd="0" destOrd="0" presId="urn:microsoft.com/office/officeart/2005/8/layout/lProcess2"/>
    <dgm:cxn modelId="{033AF835-2AB1-45AD-8513-ACB5FD87E4DF}" type="presParOf" srcId="{7786CE99-4B3C-48CD-B4B9-F1297441A3B0}" destId="{2F451A3C-46CB-48BB-8960-11F54FEBF519}" srcOrd="0" destOrd="0" presId="urn:microsoft.com/office/officeart/2005/8/layout/lProcess2"/>
    <dgm:cxn modelId="{4BBB8D23-1D74-48FB-9613-7D3EAB4ACCE6}" type="presParOf" srcId="{8CA59208-00ED-42D1-ABF7-0C1F427437CF}" destId="{59E75D09-86D8-459A-A3ED-54C70CA05CD5}" srcOrd="1" destOrd="0" presId="urn:microsoft.com/office/officeart/2005/8/layout/lProcess2"/>
    <dgm:cxn modelId="{D26E4E98-A9D7-48BD-B97C-BF946E846307}" type="presParOf" srcId="{8CA59208-00ED-42D1-ABF7-0C1F427437CF}" destId="{22F99E2E-70B8-4661-AD40-789888F0DEE0}" srcOrd="2" destOrd="0" presId="urn:microsoft.com/office/officeart/2005/8/layout/lProcess2"/>
    <dgm:cxn modelId="{8C479D78-E03D-4BA5-A93A-EC27706F46D0}" type="presParOf" srcId="{22F99E2E-70B8-4661-AD40-789888F0DEE0}" destId="{BC901B77-F425-4387-B352-EA41CED5A2E0}" srcOrd="0" destOrd="0" presId="urn:microsoft.com/office/officeart/2005/8/layout/lProcess2"/>
    <dgm:cxn modelId="{ABCA3D95-061A-4BCD-9589-C2EAE7F2507C}" type="presParOf" srcId="{22F99E2E-70B8-4661-AD40-789888F0DEE0}" destId="{D67E1EBC-0DF2-4672-8AF8-C52A36F8529D}" srcOrd="1" destOrd="0" presId="urn:microsoft.com/office/officeart/2005/8/layout/lProcess2"/>
    <dgm:cxn modelId="{5BD6ABB8-0082-4874-9C57-29EF13426B12}" type="presParOf" srcId="{22F99E2E-70B8-4661-AD40-789888F0DEE0}" destId="{ACEB93A1-F7D0-4456-94EF-AE47DFB314EC}" srcOrd="2" destOrd="0" presId="urn:microsoft.com/office/officeart/2005/8/layout/lProcess2"/>
    <dgm:cxn modelId="{A1BE8CE6-9FC9-43C0-9EF7-B828782FEAF6}" type="presParOf" srcId="{ACEB93A1-F7D0-4456-94EF-AE47DFB314EC}" destId="{165D1ACF-A18F-4067-93FE-70EC39354B46}" srcOrd="0" destOrd="0" presId="urn:microsoft.com/office/officeart/2005/8/layout/lProcess2"/>
    <dgm:cxn modelId="{C958658E-7193-4A00-BDB8-27EAF0AAEFE4}" type="presParOf" srcId="{165D1ACF-A18F-4067-93FE-70EC39354B46}" destId="{FB81CEDF-F1BD-46B9-A095-8AF31E5388D3}" srcOrd="0" destOrd="0" presId="urn:microsoft.com/office/officeart/2005/8/layout/lProcess2"/>
    <dgm:cxn modelId="{2557824B-F4AF-420C-8020-1D8DA02D1890}" type="presParOf" srcId="{8CA59208-00ED-42D1-ABF7-0C1F427437CF}" destId="{75A99851-990A-4D4E-A598-46715FCEF6FF}" srcOrd="3" destOrd="0" presId="urn:microsoft.com/office/officeart/2005/8/layout/lProcess2"/>
    <dgm:cxn modelId="{8FA1600B-AB20-4FB0-BBAF-3EDF79726A5A}" type="presParOf" srcId="{8CA59208-00ED-42D1-ABF7-0C1F427437CF}" destId="{7E881E7E-00D1-44FF-B66C-3BE65C6BA4D9}" srcOrd="4" destOrd="0" presId="urn:microsoft.com/office/officeart/2005/8/layout/lProcess2"/>
    <dgm:cxn modelId="{3E77D950-F780-4BB9-89DE-81D0A369DF32}" type="presParOf" srcId="{7E881E7E-00D1-44FF-B66C-3BE65C6BA4D9}" destId="{733BC2E7-DFFD-4EA2-BE78-B7A954364DC4}" srcOrd="0" destOrd="0" presId="urn:microsoft.com/office/officeart/2005/8/layout/lProcess2"/>
    <dgm:cxn modelId="{D3E0B539-0C0D-417D-9191-0281551BAB8F}" type="presParOf" srcId="{7E881E7E-00D1-44FF-B66C-3BE65C6BA4D9}" destId="{31E9047D-2455-4DD5-B63A-62FE79432E25}" srcOrd="1" destOrd="0" presId="urn:microsoft.com/office/officeart/2005/8/layout/lProcess2"/>
    <dgm:cxn modelId="{7819E0BC-6D9F-49EB-B943-4797DB0FB3E2}" type="presParOf" srcId="{7E881E7E-00D1-44FF-B66C-3BE65C6BA4D9}" destId="{E7E5ACF7-6B5B-4693-80C3-60CA2F4F38D9}" srcOrd="2" destOrd="0" presId="urn:microsoft.com/office/officeart/2005/8/layout/lProcess2"/>
    <dgm:cxn modelId="{8D0CB10F-F016-4ADB-89B5-A2E55AAC6826}" type="presParOf" srcId="{E7E5ACF7-6B5B-4693-80C3-60CA2F4F38D9}" destId="{2F3778F6-414D-43E9-B370-A6000144FD00}" srcOrd="0" destOrd="0" presId="urn:microsoft.com/office/officeart/2005/8/layout/lProcess2"/>
    <dgm:cxn modelId="{020F2EFF-B45E-4585-89B7-8EDE0FAC5221}" type="presParOf" srcId="{2F3778F6-414D-43E9-B370-A6000144FD00}" destId="{8F3C4AFA-B7FA-404D-B275-47F5960AF891}" srcOrd="0" destOrd="0" presId="urn:microsoft.com/office/officeart/2005/8/layout/lProcess2"/>
    <dgm:cxn modelId="{19E149CA-5921-423F-9734-EF2D77C6C62D}" type="presParOf" srcId="{8CA59208-00ED-42D1-ABF7-0C1F427437CF}" destId="{16EB7DC5-0494-49ED-8C65-461BADB86F33}" srcOrd="5" destOrd="0" presId="urn:microsoft.com/office/officeart/2005/8/layout/lProcess2"/>
    <dgm:cxn modelId="{D59103B3-3DE0-4819-9A4B-745162FA24B4}" type="presParOf" srcId="{8CA59208-00ED-42D1-ABF7-0C1F427437CF}" destId="{C1F327DE-C75E-4601-B319-A01B923BEFF5}" srcOrd="6" destOrd="0" presId="urn:microsoft.com/office/officeart/2005/8/layout/lProcess2"/>
    <dgm:cxn modelId="{4B182505-4DEE-46EE-BF14-83F44A1005B7}" type="presParOf" srcId="{C1F327DE-C75E-4601-B319-A01B923BEFF5}" destId="{A9A2DC93-7EAC-46F2-BCAB-975641063B62}" srcOrd="0" destOrd="0" presId="urn:microsoft.com/office/officeart/2005/8/layout/lProcess2"/>
    <dgm:cxn modelId="{163B2FB7-C735-4498-A252-0C660704E5B0}" type="presParOf" srcId="{C1F327DE-C75E-4601-B319-A01B923BEFF5}" destId="{6061973E-6438-41CF-8D92-76E75CC99F82}" srcOrd="1" destOrd="0" presId="urn:microsoft.com/office/officeart/2005/8/layout/lProcess2"/>
    <dgm:cxn modelId="{C7F280DA-9212-4781-A822-F767B36E9351}" type="presParOf" srcId="{C1F327DE-C75E-4601-B319-A01B923BEFF5}" destId="{D2DEE65D-7FFB-4E9F-9777-C2B431AA65B2}" srcOrd="2" destOrd="0" presId="urn:microsoft.com/office/officeart/2005/8/layout/lProcess2"/>
    <dgm:cxn modelId="{4F186CEB-057E-48A6-A8BA-3114E97C6F2A}" type="presParOf" srcId="{D2DEE65D-7FFB-4E9F-9777-C2B431AA65B2}" destId="{2B01BDBC-DC1D-4785-8ED9-3D376F8C0F9B}" srcOrd="0" destOrd="0" presId="urn:microsoft.com/office/officeart/2005/8/layout/lProcess2"/>
    <dgm:cxn modelId="{49E6EB98-233E-4C35-8F45-A26DE44E8FA9}" type="presParOf" srcId="{2B01BDBC-DC1D-4785-8ED9-3D376F8C0F9B}" destId="{0827C1E8-5FAD-41DC-9479-76C0CF940B46}" srcOrd="0" destOrd="0" presId="urn:microsoft.com/office/officeart/2005/8/layout/l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494518B-F8D4-41FA-8CBB-C91E4E36FB90}" type="doc">
      <dgm:prSet loTypeId="urn:microsoft.com/office/officeart/2005/8/layout/hProcess7" loCatId="list" qsTypeId="urn:microsoft.com/office/officeart/2005/8/quickstyle/simple2" qsCatId="simple" csTypeId="urn:microsoft.com/office/officeart/2005/8/colors/colorful2" csCatId="colorful" phldr="1"/>
      <dgm:spPr/>
      <dgm:t>
        <a:bodyPr/>
        <a:lstStyle/>
        <a:p>
          <a:endParaRPr lang="en-US"/>
        </a:p>
      </dgm:t>
    </dgm:pt>
    <dgm:pt modelId="{B0A353C9-2939-446D-96CE-F78EE3677F31}">
      <dgm:prSet phldrT="[Text]" custT="1"/>
      <dgm:spPr/>
      <dgm:t>
        <a:bodyPr/>
        <a:lstStyle/>
        <a:p>
          <a:r>
            <a:rPr lang="en-US" sz="1400">
              <a:solidFill>
                <a:schemeClr val="bg1"/>
              </a:solidFill>
            </a:rPr>
            <a:t>Challenges</a:t>
          </a:r>
          <a:endParaRPr lang="en-US" sz="1600">
            <a:solidFill>
              <a:schemeClr val="bg1"/>
            </a:solidFill>
          </a:endParaRPr>
        </a:p>
      </dgm:t>
    </dgm:pt>
    <dgm:pt modelId="{6A929F57-F518-4F2B-AF97-C058B21CFD01}" type="parTrans" cxnId="{836DCF63-1660-4DE1-8052-91246BC611FD}">
      <dgm:prSet/>
      <dgm:spPr/>
      <dgm:t>
        <a:bodyPr/>
        <a:lstStyle/>
        <a:p>
          <a:endParaRPr lang="en-US" sz="1100">
            <a:solidFill>
              <a:schemeClr val="bg1"/>
            </a:solidFill>
          </a:endParaRPr>
        </a:p>
      </dgm:t>
    </dgm:pt>
    <dgm:pt modelId="{4F324A73-E152-43BA-8ECA-D36384BA89C1}" type="sibTrans" cxnId="{836DCF63-1660-4DE1-8052-91246BC611FD}">
      <dgm:prSet/>
      <dgm:spPr/>
      <dgm:t>
        <a:bodyPr/>
        <a:lstStyle/>
        <a:p>
          <a:endParaRPr lang="en-US" sz="1100">
            <a:solidFill>
              <a:schemeClr val="bg1"/>
            </a:solidFill>
          </a:endParaRPr>
        </a:p>
      </dgm:t>
    </dgm:pt>
    <dgm:pt modelId="{5C168141-A0C4-49C0-8940-F834407C8002}">
      <dgm:prSet phldrT="[Text]" custT="1"/>
      <dgm:spPr/>
      <dgm:t>
        <a:bodyPr/>
        <a:lstStyle/>
        <a:p>
          <a:r>
            <a:rPr lang="en-US" sz="1400">
              <a:solidFill>
                <a:schemeClr val="bg1"/>
              </a:solidFill>
            </a:rPr>
            <a:t>Solution  Proposed</a:t>
          </a:r>
        </a:p>
      </dgm:t>
    </dgm:pt>
    <dgm:pt modelId="{695BA2D9-5A6A-4082-83F3-EA16B0CA49C2}" type="parTrans" cxnId="{F86AFF3C-AF70-479A-8FDA-F8DF78DFCAA0}">
      <dgm:prSet/>
      <dgm:spPr/>
      <dgm:t>
        <a:bodyPr/>
        <a:lstStyle/>
        <a:p>
          <a:endParaRPr lang="en-US" sz="1100">
            <a:solidFill>
              <a:schemeClr val="bg1"/>
            </a:solidFill>
          </a:endParaRPr>
        </a:p>
      </dgm:t>
    </dgm:pt>
    <dgm:pt modelId="{F527F065-D251-48FF-BABA-166E4E9DFDEB}" type="sibTrans" cxnId="{F86AFF3C-AF70-479A-8FDA-F8DF78DFCAA0}">
      <dgm:prSet/>
      <dgm:spPr/>
      <dgm:t>
        <a:bodyPr/>
        <a:lstStyle/>
        <a:p>
          <a:endParaRPr lang="en-US" sz="1100">
            <a:solidFill>
              <a:schemeClr val="bg1"/>
            </a:solidFill>
          </a:endParaRPr>
        </a:p>
      </dgm:t>
    </dgm:pt>
    <dgm:pt modelId="{D0D9F4F3-535B-433D-887E-313EC9FCD8EE}">
      <dgm:prSet phldrT="[Text]" custT="1"/>
      <dgm:spPr/>
      <dgm:t>
        <a:bodyPr/>
        <a:lstStyle/>
        <a:p>
          <a:endParaRPr lang="en-US" sz="1100">
            <a:solidFill>
              <a:schemeClr val="bg1"/>
            </a:solidFill>
            <a:latin typeface="+mj-lt"/>
            <a:cs typeface="Calibri" panose="020F0502020204030204" pitchFamily="34" charset="0"/>
          </a:endParaRPr>
        </a:p>
      </dgm:t>
    </dgm:pt>
    <dgm:pt modelId="{64037858-71EF-4C5A-872A-CABF9F7CAB06}" type="parTrans" cxnId="{36C20F5C-4FD4-4E4B-AF7A-77BB738ACB86}">
      <dgm:prSet/>
      <dgm:spPr/>
      <dgm:t>
        <a:bodyPr/>
        <a:lstStyle/>
        <a:p>
          <a:endParaRPr lang="en-US" sz="1100">
            <a:solidFill>
              <a:schemeClr val="bg1"/>
            </a:solidFill>
          </a:endParaRPr>
        </a:p>
      </dgm:t>
    </dgm:pt>
    <dgm:pt modelId="{0ED7F63C-7AF6-4E77-995F-9AE036AA7F6B}" type="sibTrans" cxnId="{36C20F5C-4FD4-4E4B-AF7A-77BB738ACB86}">
      <dgm:prSet/>
      <dgm:spPr/>
      <dgm:t>
        <a:bodyPr/>
        <a:lstStyle/>
        <a:p>
          <a:endParaRPr lang="en-US" sz="1100">
            <a:solidFill>
              <a:schemeClr val="bg1"/>
            </a:solidFill>
          </a:endParaRPr>
        </a:p>
      </dgm:t>
    </dgm:pt>
    <dgm:pt modelId="{D8F34856-6F92-4558-B9EB-0DFAF99B3FB1}">
      <dgm:prSet phldrT="[Text]" custT="1"/>
      <dgm:spPr/>
      <dgm:t>
        <a:bodyPr/>
        <a:lstStyle/>
        <a:p>
          <a:r>
            <a:rPr lang="en-US" sz="1400">
              <a:solidFill>
                <a:schemeClr val="bg1"/>
              </a:solidFill>
            </a:rPr>
            <a:t>Expected Results</a:t>
          </a:r>
          <a:endParaRPr lang="en-US" sz="1600">
            <a:solidFill>
              <a:schemeClr val="bg1"/>
            </a:solidFill>
          </a:endParaRPr>
        </a:p>
      </dgm:t>
    </dgm:pt>
    <dgm:pt modelId="{9F3092FD-C1A8-46EC-BA22-7E6B333E6D0C}" type="parTrans" cxnId="{46C5F143-567C-491F-8E1A-64BEE023B871}">
      <dgm:prSet/>
      <dgm:spPr/>
      <dgm:t>
        <a:bodyPr/>
        <a:lstStyle/>
        <a:p>
          <a:endParaRPr lang="en-US" sz="1100">
            <a:solidFill>
              <a:schemeClr val="bg1"/>
            </a:solidFill>
          </a:endParaRPr>
        </a:p>
      </dgm:t>
    </dgm:pt>
    <dgm:pt modelId="{57D18AC3-6DE7-4D16-A5AC-DE9D307CAC7F}" type="sibTrans" cxnId="{46C5F143-567C-491F-8E1A-64BEE023B871}">
      <dgm:prSet/>
      <dgm:spPr/>
      <dgm:t>
        <a:bodyPr/>
        <a:lstStyle/>
        <a:p>
          <a:endParaRPr lang="en-US" sz="1100">
            <a:solidFill>
              <a:schemeClr val="bg1"/>
            </a:solidFill>
          </a:endParaRPr>
        </a:p>
      </dgm:t>
    </dgm:pt>
    <dgm:pt modelId="{86851475-B635-436B-9BAE-A70086CBBF51}">
      <dgm:prSet phldrT="[Text]" custT="1"/>
      <dgm:spPr/>
      <dgm:t>
        <a:bodyPr/>
        <a:lstStyle/>
        <a:p>
          <a:endParaRPr lang="en-US" sz="1100">
            <a:solidFill>
              <a:schemeClr val="bg1"/>
            </a:solidFill>
            <a:latin typeface="+mj-lt"/>
            <a:cs typeface="Calibri" panose="020F0502020204030204" pitchFamily="34" charset="0"/>
          </a:endParaRPr>
        </a:p>
      </dgm:t>
    </dgm:pt>
    <dgm:pt modelId="{7C1D2214-18DA-474A-A343-DCB7B88A2B7E}" type="parTrans" cxnId="{054ACE36-DA0E-4ADB-B49D-65E8C2E6EC37}">
      <dgm:prSet/>
      <dgm:spPr/>
      <dgm:t>
        <a:bodyPr/>
        <a:lstStyle/>
        <a:p>
          <a:endParaRPr lang="en-US" sz="1100">
            <a:solidFill>
              <a:schemeClr val="bg1"/>
            </a:solidFill>
          </a:endParaRPr>
        </a:p>
      </dgm:t>
    </dgm:pt>
    <dgm:pt modelId="{80CC1089-DE77-45DB-A626-FC3A74AF0640}" type="sibTrans" cxnId="{054ACE36-DA0E-4ADB-B49D-65E8C2E6EC37}">
      <dgm:prSet/>
      <dgm:spPr/>
      <dgm:t>
        <a:bodyPr/>
        <a:lstStyle/>
        <a:p>
          <a:endParaRPr lang="en-US" sz="1100">
            <a:solidFill>
              <a:schemeClr val="bg1"/>
            </a:solidFill>
          </a:endParaRPr>
        </a:p>
      </dgm:t>
    </dgm:pt>
    <dgm:pt modelId="{818B3F45-DA82-4A81-9D0D-9C03FD9AFFA8}">
      <dgm:prSet phldrT="[Text]" custT="1"/>
      <dgm:spPr/>
      <dgm:t>
        <a:bodyPr/>
        <a:lstStyle/>
        <a:p>
          <a:endParaRPr lang="en-US" sz="1100">
            <a:solidFill>
              <a:schemeClr val="bg1"/>
            </a:solidFill>
            <a:latin typeface="+mj-lt"/>
            <a:cs typeface="Calibri" panose="020F0502020204030204" pitchFamily="34" charset="0"/>
          </a:endParaRPr>
        </a:p>
      </dgm:t>
    </dgm:pt>
    <dgm:pt modelId="{22A3D836-ABB1-46F3-B8EB-3D3DAA51DFC3}" type="parTrans" cxnId="{B75EB724-C1FD-4B34-BA74-9A8C39D3330B}">
      <dgm:prSet/>
      <dgm:spPr/>
      <dgm:t>
        <a:bodyPr/>
        <a:lstStyle/>
        <a:p>
          <a:endParaRPr lang="en-US" sz="1100">
            <a:solidFill>
              <a:schemeClr val="bg1"/>
            </a:solidFill>
          </a:endParaRPr>
        </a:p>
      </dgm:t>
    </dgm:pt>
    <dgm:pt modelId="{339489B0-014E-4DC7-AF4F-BA3B78974DFA}" type="sibTrans" cxnId="{B75EB724-C1FD-4B34-BA74-9A8C39D3330B}">
      <dgm:prSet/>
      <dgm:spPr/>
      <dgm:t>
        <a:bodyPr/>
        <a:lstStyle/>
        <a:p>
          <a:endParaRPr lang="en-US" sz="1100">
            <a:solidFill>
              <a:schemeClr val="bg1"/>
            </a:solidFill>
          </a:endParaRPr>
        </a:p>
      </dgm:t>
    </dgm:pt>
    <dgm:pt modelId="{5233E640-65B9-4DDA-B997-DD2F3AE77FF1}">
      <dgm:prSet phldrT="[Text]" custT="1"/>
      <dgm:spPr/>
      <dgm:t>
        <a:bodyPr/>
        <a:lstStyle/>
        <a:p>
          <a:r>
            <a:rPr lang="en-US" sz="1400">
              <a:solidFill>
                <a:schemeClr val="bg1"/>
              </a:solidFill>
              <a:latin typeface="+mj-lt"/>
              <a:cs typeface="Calibri" panose="020F0502020204030204" pitchFamily="34" charset="0"/>
            </a:rPr>
            <a:t>Expected Benefits</a:t>
          </a:r>
          <a:endParaRPr lang="en-US" sz="1400">
            <a:solidFill>
              <a:schemeClr val="bg1"/>
            </a:solidFill>
            <a:latin typeface="+mn-lt"/>
            <a:cs typeface="Calibri" panose="020F0502020204030204" pitchFamily="34" charset="0"/>
          </a:endParaRPr>
        </a:p>
      </dgm:t>
    </dgm:pt>
    <dgm:pt modelId="{187BF203-C9B9-4888-BD3F-D2EB9A52846B}" type="parTrans" cxnId="{351C716A-04BF-4CA2-9FA2-E6D2257619A0}">
      <dgm:prSet/>
      <dgm:spPr/>
      <dgm:t>
        <a:bodyPr/>
        <a:lstStyle/>
        <a:p>
          <a:endParaRPr lang="en-US">
            <a:solidFill>
              <a:schemeClr val="bg1"/>
            </a:solidFill>
          </a:endParaRPr>
        </a:p>
      </dgm:t>
    </dgm:pt>
    <dgm:pt modelId="{C781B43A-62E3-4A6A-9968-49761C8A409B}" type="sibTrans" cxnId="{351C716A-04BF-4CA2-9FA2-E6D2257619A0}">
      <dgm:prSet/>
      <dgm:spPr/>
      <dgm:t>
        <a:bodyPr/>
        <a:lstStyle/>
        <a:p>
          <a:endParaRPr lang="en-US">
            <a:solidFill>
              <a:schemeClr val="bg1"/>
            </a:solidFill>
          </a:endParaRPr>
        </a:p>
      </dgm:t>
    </dgm:pt>
    <dgm:pt modelId="{3C681175-A40E-4096-A3D2-93C7C7E4A179}">
      <dgm:prSet phldrT="[Text]" custT="1"/>
      <dgm:spPr/>
      <dgm:t>
        <a:bodyPr/>
        <a:lstStyle/>
        <a:p>
          <a:endParaRPr lang="en-US" sz="1100">
            <a:solidFill>
              <a:schemeClr val="bg1"/>
            </a:solidFill>
            <a:latin typeface="+mj-lt"/>
            <a:cs typeface="Calibri" panose="020F0502020204030204" pitchFamily="34" charset="0"/>
          </a:endParaRPr>
        </a:p>
      </dgm:t>
    </dgm:pt>
    <dgm:pt modelId="{951424E7-AC55-4A06-B62F-DC9E184D233A}" type="parTrans" cxnId="{1D9A3092-77D9-4963-A2AD-AA712B8270C4}">
      <dgm:prSet/>
      <dgm:spPr/>
      <dgm:t>
        <a:bodyPr/>
        <a:lstStyle/>
        <a:p>
          <a:endParaRPr lang="en-US">
            <a:solidFill>
              <a:schemeClr val="bg1"/>
            </a:solidFill>
          </a:endParaRPr>
        </a:p>
      </dgm:t>
    </dgm:pt>
    <dgm:pt modelId="{95E5C6C7-ADC7-4E36-AB41-9EECEA37824D}" type="sibTrans" cxnId="{1D9A3092-77D9-4963-A2AD-AA712B8270C4}">
      <dgm:prSet/>
      <dgm:spPr/>
      <dgm:t>
        <a:bodyPr/>
        <a:lstStyle/>
        <a:p>
          <a:endParaRPr lang="en-US">
            <a:solidFill>
              <a:schemeClr val="bg1"/>
            </a:solidFill>
          </a:endParaRPr>
        </a:p>
      </dgm:t>
    </dgm:pt>
    <dgm:pt modelId="{37754A36-7559-4E85-A023-922DDEE182F0}" type="pres">
      <dgm:prSet presAssocID="{6494518B-F8D4-41FA-8CBB-C91E4E36FB90}" presName="Name0" presStyleCnt="0">
        <dgm:presLayoutVars>
          <dgm:dir/>
          <dgm:animLvl val="lvl"/>
          <dgm:resizeHandles val="exact"/>
        </dgm:presLayoutVars>
      </dgm:prSet>
      <dgm:spPr/>
    </dgm:pt>
    <dgm:pt modelId="{A8395B6E-548B-44D3-8F7C-485C0FA18948}" type="pres">
      <dgm:prSet presAssocID="{B0A353C9-2939-446D-96CE-F78EE3677F31}" presName="compositeNode" presStyleCnt="0">
        <dgm:presLayoutVars>
          <dgm:bulletEnabled val="1"/>
        </dgm:presLayoutVars>
      </dgm:prSet>
      <dgm:spPr/>
    </dgm:pt>
    <dgm:pt modelId="{2D9BCD74-626E-444F-8A19-AD2EA6F86E41}" type="pres">
      <dgm:prSet presAssocID="{B0A353C9-2939-446D-96CE-F78EE3677F31}" presName="bgRect" presStyleLbl="node1" presStyleIdx="0" presStyleCnt="4"/>
      <dgm:spPr/>
    </dgm:pt>
    <dgm:pt modelId="{2B933279-A5E5-4945-BDE9-FC1F0D879E76}" type="pres">
      <dgm:prSet presAssocID="{B0A353C9-2939-446D-96CE-F78EE3677F31}" presName="parentNode" presStyleLbl="node1" presStyleIdx="0" presStyleCnt="4">
        <dgm:presLayoutVars>
          <dgm:chMax val="0"/>
          <dgm:bulletEnabled val="1"/>
        </dgm:presLayoutVars>
      </dgm:prSet>
      <dgm:spPr/>
    </dgm:pt>
    <dgm:pt modelId="{3910D60B-8D00-4B45-A68D-DB6D4535659B}" type="pres">
      <dgm:prSet presAssocID="{B0A353C9-2939-446D-96CE-F78EE3677F31}" presName="childNode" presStyleLbl="node1" presStyleIdx="0" presStyleCnt="4">
        <dgm:presLayoutVars>
          <dgm:bulletEnabled val="1"/>
        </dgm:presLayoutVars>
      </dgm:prSet>
      <dgm:spPr/>
    </dgm:pt>
    <dgm:pt modelId="{73D4E70E-B3C7-4324-9DCC-BF1D2E07DE9C}" type="pres">
      <dgm:prSet presAssocID="{4F324A73-E152-43BA-8ECA-D36384BA89C1}" presName="hSp" presStyleCnt="0"/>
      <dgm:spPr/>
    </dgm:pt>
    <dgm:pt modelId="{5A39384D-9A5E-494F-B77A-730EAE9867DC}" type="pres">
      <dgm:prSet presAssocID="{4F324A73-E152-43BA-8ECA-D36384BA89C1}" presName="vProcSp" presStyleCnt="0"/>
      <dgm:spPr/>
    </dgm:pt>
    <dgm:pt modelId="{7E04BFD0-A76B-4354-92D3-CEB56F0AD9A2}" type="pres">
      <dgm:prSet presAssocID="{4F324A73-E152-43BA-8ECA-D36384BA89C1}" presName="vSp1" presStyleCnt="0"/>
      <dgm:spPr/>
    </dgm:pt>
    <dgm:pt modelId="{254B2173-4DC4-4D10-8D45-FF5D7A51D949}" type="pres">
      <dgm:prSet presAssocID="{4F324A73-E152-43BA-8ECA-D36384BA89C1}" presName="simulatedConn" presStyleLbl="solidFgAcc1" presStyleIdx="0" presStyleCnt="3" custScaleX="76131" custScaleY="232860"/>
      <dgm:spPr/>
    </dgm:pt>
    <dgm:pt modelId="{6A6F809B-D856-4492-8752-62DBCD5C5C04}" type="pres">
      <dgm:prSet presAssocID="{4F324A73-E152-43BA-8ECA-D36384BA89C1}" presName="vSp2" presStyleCnt="0"/>
      <dgm:spPr/>
    </dgm:pt>
    <dgm:pt modelId="{9408CEFA-0CB7-4F28-A012-CB33587D7711}" type="pres">
      <dgm:prSet presAssocID="{4F324A73-E152-43BA-8ECA-D36384BA89C1}" presName="sibTrans" presStyleCnt="0"/>
      <dgm:spPr/>
    </dgm:pt>
    <dgm:pt modelId="{29608AE8-9930-49E4-A735-0719907C7661}" type="pres">
      <dgm:prSet presAssocID="{5C168141-A0C4-49C0-8940-F834407C8002}" presName="compositeNode" presStyleCnt="0">
        <dgm:presLayoutVars>
          <dgm:bulletEnabled val="1"/>
        </dgm:presLayoutVars>
      </dgm:prSet>
      <dgm:spPr/>
    </dgm:pt>
    <dgm:pt modelId="{BC4EE3CC-4FD8-4802-9718-26A0FBE12444}" type="pres">
      <dgm:prSet presAssocID="{5C168141-A0C4-49C0-8940-F834407C8002}" presName="bgRect" presStyleLbl="node1" presStyleIdx="1" presStyleCnt="4" custLinFactNeighborY="-370"/>
      <dgm:spPr/>
    </dgm:pt>
    <dgm:pt modelId="{B745CA02-4DB6-418D-A33C-743D674F116E}" type="pres">
      <dgm:prSet presAssocID="{5C168141-A0C4-49C0-8940-F834407C8002}" presName="parentNode" presStyleLbl="node1" presStyleIdx="1" presStyleCnt="4">
        <dgm:presLayoutVars>
          <dgm:chMax val="0"/>
          <dgm:bulletEnabled val="1"/>
        </dgm:presLayoutVars>
      </dgm:prSet>
      <dgm:spPr/>
    </dgm:pt>
    <dgm:pt modelId="{A0131BD5-8EFA-4658-B0AE-0D74C7B20971}" type="pres">
      <dgm:prSet presAssocID="{5C168141-A0C4-49C0-8940-F834407C8002}" presName="childNode" presStyleLbl="node1" presStyleIdx="1" presStyleCnt="4">
        <dgm:presLayoutVars>
          <dgm:bulletEnabled val="1"/>
        </dgm:presLayoutVars>
      </dgm:prSet>
      <dgm:spPr/>
    </dgm:pt>
    <dgm:pt modelId="{FDCF6D11-7469-4720-8780-C1574496FB97}" type="pres">
      <dgm:prSet presAssocID="{F527F065-D251-48FF-BABA-166E4E9DFDEB}" presName="hSp" presStyleCnt="0"/>
      <dgm:spPr/>
    </dgm:pt>
    <dgm:pt modelId="{24CB2C93-19EC-4A91-8F95-1D6516256AF9}" type="pres">
      <dgm:prSet presAssocID="{F527F065-D251-48FF-BABA-166E4E9DFDEB}" presName="vProcSp" presStyleCnt="0"/>
      <dgm:spPr/>
    </dgm:pt>
    <dgm:pt modelId="{B03B5E1A-1B5D-47AC-9212-88CEE833A7C4}" type="pres">
      <dgm:prSet presAssocID="{F527F065-D251-48FF-BABA-166E4E9DFDEB}" presName="vSp1" presStyleCnt="0"/>
      <dgm:spPr/>
    </dgm:pt>
    <dgm:pt modelId="{65EA4952-1B31-4281-B5B7-E16216D579CB}" type="pres">
      <dgm:prSet presAssocID="{F527F065-D251-48FF-BABA-166E4E9DFDEB}" presName="simulatedConn" presStyleLbl="solidFgAcc1" presStyleIdx="1" presStyleCnt="3" custScaleX="76131" custScaleY="250515"/>
      <dgm:spPr/>
    </dgm:pt>
    <dgm:pt modelId="{12527848-57E0-4EDB-890D-33159919F0A1}" type="pres">
      <dgm:prSet presAssocID="{F527F065-D251-48FF-BABA-166E4E9DFDEB}" presName="vSp2" presStyleCnt="0"/>
      <dgm:spPr/>
    </dgm:pt>
    <dgm:pt modelId="{7F951F4F-E4DF-4A5B-AABD-7BE4EA57C5E0}" type="pres">
      <dgm:prSet presAssocID="{F527F065-D251-48FF-BABA-166E4E9DFDEB}" presName="sibTrans" presStyleCnt="0"/>
      <dgm:spPr/>
    </dgm:pt>
    <dgm:pt modelId="{75007856-E1FD-426D-AC03-DC57C6F333FA}" type="pres">
      <dgm:prSet presAssocID="{D8F34856-6F92-4558-B9EB-0DFAF99B3FB1}" presName="compositeNode" presStyleCnt="0">
        <dgm:presLayoutVars>
          <dgm:bulletEnabled val="1"/>
        </dgm:presLayoutVars>
      </dgm:prSet>
      <dgm:spPr/>
    </dgm:pt>
    <dgm:pt modelId="{58D059AF-75EC-45EE-9AD3-D8408F2EF6C7}" type="pres">
      <dgm:prSet presAssocID="{D8F34856-6F92-4558-B9EB-0DFAF99B3FB1}" presName="bgRect" presStyleLbl="node1" presStyleIdx="2" presStyleCnt="4"/>
      <dgm:spPr/>
    </dgm:pt>
    <dgm:pt modelId="{F230D0BC-D584-452A-BEA7-4043A32493F4}" type="pres">
      <dgm:prSet presAssocID="{D8F34856-6F92-4558-B9EB-0DFAF99B3FB1}" presName="parentNode" presStyleLbl="node1" presStyleIdx="2" presStyleCnt="4">
        <dgm:presLayoutVars>
          <dgm:chMax val="0"/>
          <dgm:bulletEnabled val="1"/>
        </dgm:presLayoutVars>
      </dgm:prSet>
      <dgm:spPr/>
    </dgm:pt>
    <dgm:pt modelId="{99B02508-7A85-4112-94F3-4935527834BC}" type="pres">
      <dgm:prSet presAssocID="{D8F34856-6F92-4558-B9EB-0DFAF99B3FB1}" presName="childNode" presStyleLbl="node1" presStyleIdx="2" presStyleCnt="4">
        <dgm:presLayoutVars>
          <dgm:bulletEnabled val="1"/>
        </dgm:presLayoutVars>
      </dgm:prSet>
      <dgm:spPr/>
    </dgm:pt>
    <dgm:pt modelId="{E9C8A984-96AE-4ADA-B4B9-E0F54D943B1D}" type="pres">
      <dgm:prSet presAssocID="{57D18AC3-6DE7-4D16-A5AC-DE9D307CAC7F}" presName="hSp" presStyleCnt="0"/>
      <dgm:spPr/>
    </dgm:pt>
    <dgm:pt modelId="{EBF525A5-6FCC-4A0A-92E9-4D2C1DA2D1D6}" type="pres">
      <dgm:prSet presAssocID="{57D18AC3-6DE7-4D16-A5AC-DE9D307CAC7F}" presName="vProcSp" presStyleCnt="0"/>
      <dgm:spPr/>
    </dgm:pt>
    <dgm:pt modelId="{FB079B8D-AF7A-4AD0-A94B-3D794DF0C37F}" type="pres">
      <dgm:prSet presAssocID="{57D18AC3-6DE7-4D16-A5AC-DE9D307CAC7F}" presName="vSp1" presStyleCnt="0"/>
      <dgm:spPr/>
    </dgm:pt>
    <dgm:pt modelId="{9AB5BCD3-24CB-49A0-A293-9FB987670F69}" type="pres">
      <dgm:prSet presAssocID="{57D18AC3-6DE7-4D16-A5AC-DE9D307CAC7F}" presName="simulatedConn" presStyleLbl="solidFgAcc1" presStyleIdx="2" presStyleCnt="3" custScaleX="76131" custScaleY="232860"/>
      <dgm:spPr/>
    </dgm:pt>
    <dgm:pt modelId="{25610075-D680-4FD3-A572-EA76E2DF0BD9}" type="pres">
      <dgm:prSet presAssocID="{57D18AC3-6DE7-4D16-A5AC-DE9D307CAC7F}" presName="vSp2" presStyleCnt="0"/>
      <dgm:spPr/>
    </dgm:pt>
    <dgm:pt modelId="{CCA011BE-6A3E-422F-9913-A08250AFD882}" type="pres">
      <dgm:prSet presAssocID="{57D18AC3-6DE7-4D16-A5AC-DE9D307CAC7F}" presName="sibTrans" presStyleCnt="0"/>
      <dgm:spPr/>
    </dgm:pt>
    <dgm:pt modelId="{5BE6AF04-CACE-4DDD-A797-A1D9B3E226E3}" type="pres">
      <dgm:prSet presAssocID="{5233E640-65B9-4DDA-B997-DD2F3AE77FF1}" presName="compositeNode" presStyleCnt="0">
        <dgm:presLayoutVars>
          <dgm:bulletEnabled val="1"/>
        </dgm:presLayoutVars>
      </dgm:prSet>
      <dgm:spPr/>
    </dgm:pt>
    <dgm:pt modelId="{A2E4F156-81DA-4C4E-BD8E-E6993F800A78}" type="pres">
      <dgm:prSet presAssocID="{5233E640-65B9-4DDA-B997-DD2F3AE77FF1}" presName="bgRect" presStyleLbl="node1" presStyleIdx="3" presStyleCnt="4" custLinFactNeighborX="-324" custLinFactNeighborY="12408"/>
      <dgm:spPr/>
    </dgm:pt>
    <dgm:pt modelId="{5408DD97-A17D-494D-B4F6-8FC4E16A8368}" type="pres">
      <dgm:prSet presAssocID="{5233E640-65B9-4DDA-B997-DD2F3AE77FF1}" presName="parentNode" presStyleLbl="node1" presStyleIdx="3" presStyleCnt="4">
        <dgm:presLayoutVars>
          <dgm:chMax val="0"/>
          <dgm:bulletEnabled val="1"/>
        </dgm:presLayoutVars>
      </dgm:prSet>
      <dgm:spPr/>
    </dgm:pt>
    <dgm:pt modelId="{0AEB0BE8-8036-4B76-BF14-0D5692571F90}" type="pres">
      <dgm:prSet presAssocID="{5233E640-65B9-4DDA-B997-DD2F3AE77FF1}" presName="childNode" presStyleLbl="node1" presStyleIdx="3" presStyleCnt="4">
        <dgm:presLayoutVars>
          <dgm:bulletEnabled val="1"/>
        </dgm:presLayoutVars>
      </dgm:prSet>
      <dgm:spPr/>
    </dgm:pt>
  </dgm:ptLst>
  <dgm:cxnLst>
    <dgm:cxn modelId="{F5A30703-05C1-49D2-A1FA-5372762F77BC}" type="presOf" srcId="{5C168141-A0C4-49C0-8940-F834407C8002}" destId="{BC4EE3CC-4FD8-4802-9718-26A0FBE12444}" srcOrd="0" destOrd="0" presId="urn:microsoft.com/office/officeart/2005/8/layout/hProcess7"/>
    <dgm:cxn modelId="{949DA918-1DC8-4868-BBAC-77B5E7C548D0}" type="presOf" srcId="{B0A353C9-2939-446D-96CE-F78EE3677F31}" destId="{2D9BCD74-626E-444F-8A19-AD2EA6F86E41}" srcOrd="0" destOrd="0" presId="urn:microsoft.com/office/officeart/2005/8/layout/hProcess7"/>
    <dgm:cxn modelId="{B75EB724-C1FD-4B34-BA74-9A8C39D3330B}" srcId="{B0A353C9-2939-446D-96CE-F78EE3677F31}" destId="{818B3F45-DA82-4A81-9D0D-9C03FD9AFFA8}" srcOrd="0" destOrd="0" parTransId="{22A3D836-ABB1-46F3-B8EB-3D3DAA51DFC3}" sibTransId="{339489B0-014E-4DC7-AF4F-BA3B78974DFA}"/>
    <dgm:cxn modelId="{1FA74F2A-2DB2-47BA-AFFF-2E239D5996B2}" type="presOf" srcId="{818B3F45-DA82-4A81-9D0D-9C03FD9AFFA8}" destId="{3910D60B-8D00-4B45-A68D-DB6D4535659B}" srcOrd="0" destOrd="0" presId="urn:microsoft.com/office/officeart/2005/8/layout/hProcess7"/>
    <dgm:cxn modelId="{12112C2F-84A1-4F02-B982-87C50F769E52}" type="presOf" srcId="{D8F34856-6F92-4558-B9EB-0DFAF99B3FB1}" destId="{F230D0BC-D584-452A-BEA7-4043A32493F4}" srcOrd="1" destOrd="0" presId="urn:microsoft.com/office/officeart/2005/8/layout/hProcess7"/>
    <dgm:cxn modelId="{DDC19431-A276-4508-910C-32D168E42D1B}" type="presOf" srcId="{D8F34856-6F92-4558-B9EB-0DFAF99B3FB1}" destId="{58D059AF-75EC-45EE-9AD3-D8408F2EF6C7}" srcOrd="0" destOrd="0" presId="urn:microsoft.com/office/officeart/2005/8/layout/hProcess7"/>
    <dgm:cxn modelId="{054ACE36-DA0E-4ADB-B49D-65E8C2E6EC37}" srcId="{D8F34856-6F92-4558-B9EB-0DFAF99B3FB1}" destId="{86851475-B635-436B-9BAE-A70086CBBF51}" srcOrd="0" destOrd="0" parTransId="{7C1D2214-18DA-474A-A343-DCB7B88A2B7E}" sibTransId="{80CC1089-DE77-45DB-A626-FC3A74AF0640}"/>
    <dgm:cxn modelId="{F86AFF3C-AF70-479A-8FDA-F8DF78DFCAA0}" srcId="{6494518B-F8D4-41FA-8CBB-C91E4E36FB90}" destId="{5C168141-A0C4-49C0-8940-F834407C8002}" srcOrd="1" destOrd="0" parTransId="{695BA2D9-5A6A-4082-83F3-EA16B0CA49C2}" sibTransId="{F527F065-D251-48FF-BABA-166E4E9DFDEB}"/>
    <dgm:cxn modelId="{36C20F5C-4FD4-4E4B-AF7A-77BB738ACB86}" srcId="{5C168141-A0C4-49C0-8940-F834407C8002}" destId="{D0D9F4F3-535B-433D-887E-313EC9FCD8EE}" srcOrd="0" destOrd="0" parTransId="{64037858-71EF-4C5A-872A-CABF9F7CAB06}" sibTransId="{0ED7F63C-7AF6-4E77-995F-9AE036AA7F6B}"/>
    <dgm:cxn modelId="{836DCF63-1660-4DE1-8052-91246BC611FD}" srcId="{6494518B-F8D4-41FA-8CBB-C91E4E36FB90}" destId="{B0A353C9-2939-446D-96CE-F78EE3677F31}" srcOrd="0" destOrd="0" parTransId="{6A929F57-F518-4F2B-AF97-C058B21CFD01}" sibTransId="{4F324A73-E152-43BA-8ECA-D36384BA89C1}"/>
    <dgm:cxn modelId="{46C5F143-567C-491F-8E1A-64BEE023B871}" srcId="{6494518B-F8D4-41FA-8CBB-C91E4E36FB90}" destId="{D8F34856-6F92-4558-B9EB-0DFAF99B3FB1}" srcOrd="2" destOrd="0" parTransId="{9F3092FD-C1A8-46EC-BA22-7E6B333E6D0C}" sibTransId="{57D18AC3-6DE7-4D16-A5AC-DE9D307CAC7F}"/>
    <dgm:cxn modelId="{69525669-5EB8-4FD1-AEF9-2142905A34A5}" type="presOf" srcId="{5233E640-65B9-4DDA-B997-DD2F3AE77FF1}" destId="{A2E4F156-81DA-4C4E-BD8E-E6993F800A78}" srcOrd="0" destOrd="0" presId="urn:microsoft.com/office/officeart/2005/8/layout/hProcess7"/>
    <dgm:cxn modelId="{351C716A-04BF-4CA2-9FA2-E6D2257619A0}" srcId="{6494518B-F8D4-41FA-8CBB-C91E4E36FB90}" destId="{5233E640-65B9-4DDA-B997-DD2F3AE77FF1}" srcOrd="3" destOrd="0" parTransId="{187BF203-C9B9-4888-BD3F-D2EB9A52846B}" sibTransId="{C781B43A-62E3-4A6A-9968-49761C8A409B}"/>
    <dgm:cxn modelId="{BFC35772-53E5-453E-B5A3-5EEC5F4F1A3B}" type="presOf" srcId="{D0D9F4F3-535B-433D-887E-313EC9FCD8EE}" destId="{A0131BD5-8EFA-4658-B0AE-0D74C7B20971}" srcOrd="0" destOrd="0" presId="urn:microsoft.com/office/officeart/2005/8/layout/hProcess7"/>
    <dgm:cxn modelId="{50217773-E137-4FB9-8D69-669BEE8C27E2}" type="presOf" srcId="{5233E640-65B9-4DDA-B997-DD2F3AE77FF1}" destId="{5408DD97-A17D-494D-B4F6-8FC4E16A8368}" srcOrd="1" destOrd="0" presId="urn:microsoft.com/office/officeart/2005/8/layout/hProcess7"/>
    <dgm:cxn modelId="{1D9A3092-77D9-4963-A2AD-AA712B8270C4}" srcId="{5233E640-65B9-4DDA-B997-DD2F3AE77FF1}" destId="{3C681175-A40E-4096-A3D2-93C7C7E4A179}" srcOrd="0" destOrd="0" parTransId="{951424E7-AC55-4A06-B62F-DC9E184D233A}" sibTransId="{95E5C6C7-ADC7-4E36-AB41-9EECEA37824D}"/>
    <dgm:cxn modelId="{0B0D03A8-8C50-41BD-9CDC-A7A44D7847C4}" type="presOf" srcId="{3C681175-A40E-4096-A3D2-93C7C7E4A179}" destId="{0AEB0BE8-8036-4B76-BF14-0D5692571F90}" srcOrd="0" destOrd="0" presId="urn:microsoft.com/office/officeart/2005/8/layout/hProcess7"/>
    <dgm:cxn modelId="{0281BFBF-0B61-49B0-BA7B-EAD82C91E724}" type="presOf" srcId="{B0A353C9-2939-446D-96CE-F78EE3677F31}" destId="{2B933279-A5E5-4945-BDE9-FC1F0D879E76}" srcOrd="1" destOrd="0" presId="urn:microsoft.com/office/officeart/2005/8/layout/hProcess7"/>
    <dgm:cxn modelId="{29AA76CF-3508-4E7E-8AA5-C3933F541D8D}" type="presOf" srcId="{5C168141-A0C4-49C0-8940-F834407C8002}" destId="{B745CA02-4DB6-418D-A33C-743D674F116E}" srcOrd="1" destOrd="0" presId="urn:microsoft.com/office/officeart/2005/8/layout/hProcess7"/>
    <dgm:cxn modelId="{E9F293E8-6E66-4892-8002-61FC1320C043}" type="presOf" srcId="{86851475-B635-436B-9BAE-A70086CBBF51}" destId="{99B02508-7A85-4112-94F3-4935527834BC}" srcOrd="0" destOrd="0" presId="urn:microsoft.com/office/officeart/2005/8/layout/hProcess7"/>
    <dgm:cxn modelId="{FD9461E9-D11E-4261-84F8-0133F3F6FA52}" type="presOf" srcId="{6494518B-F8D4-41FA-8CBB-C91E4E36FB90}" destId="{37754A36-7559-4E85-A023-922DDEE182F0}" srcOrd="0" destOrd="0" presId="urn:microsoft.com/office/officeart/2005/8/layout/hProcess7"/>
    <dgm:cxn modelId="{8ABDAC7B-2B06-4655-AB2F-0CE8F5DED19F}" type="presParOf" srcId="{37754A36-7559-4E85-A023-922DDEE182F0}" destId="{A8395B6E-548B-44D3-8F7C-485C0FA18948}" srcOrd="0" destOrd="0" presId="urn:microsoft.com/office/officeart/2005/8/layout/hProcess7"/>
    <dgm:cxn modelId="{064C59C0-6433-46F7-B6FC-DD140B2201D2}" type="presParOf" srcId="{A8395B6E-548B-44D3-8F7C-485C0FA18948}" destId="{2D9BCD74-626E-444F-8A19-AD2EA6F86E41}" srcOrd="0" destOrd="0" presId="urn:microsoft.com/office/officeart/2005/8/layout/hProcess7"/>
    <dgm:cxn modelId="{37E47AE2-DAAB-407D-B259-8A1D0C27A609}" type="presParOf" srcId="{A8395B6E-548B-44D3-8F7C-485C0FA18948}" destId="{2B933279-A5E5-4945-BDE9-FC1F0D879E76}" srcOrd="1" destOrd="0" presId="urn:microsoft.com/office/officeart/2005/8/layout/hProcess7"/>
    <dgm:cxn modelId="{F274843A-724B-4881-8E1D-1C6502910246}" type="presParOf" srcId="{A8395B6E-548B-44D3-8F7C-485C0FA18948}" destId="{3910D60B-8D00-4B45-A68D-DB6D4535659B}" srcOrd="2" destOrd="0" presId="urn:microsoft.com/office/officeart/2005/8/layout/hProcess7"/>
    <dgm:cxn modelId="{646C7951-EE9A-4EB1-880B-C49D910EE79A}" type="presParOf" srcId="{37754A36-7559-4E85-A023-922DDEE182F0}" destId="{73D4E70E-B3C7-4324-9DCC-BF1D2E07DE9C}" srcOrd="1" destOrd="0" presId="urn:microsoft.com/office/officeart/2005/8/layout/hProcess7"/>
    <dgm:cxn modelId="{437321FB-A9D2-408E-9CFB-426DD73EE8E8}" type="presParOf" srcId="{37754A36-7559-4E85-A023-922DDEE182F0}" destId="{5A39384D-9A5E-494F-B77A-730EAE9867DC}" srcOrd="2" destOrd="0" presId="urn:microsoft.com/office/officeart/2005/8/layout/hProcess7"/>
    <dgm:cxn modelId="{310A364C-45DE-4945-AEFD-14723951083E}" type="presParOf" srcId="{5A39384D-9A5E-494F-B77A-730EAE9867DC}" destId="{7E04BFD0-A76B-4354-92D3-CEB56F0AD9A2}" srcOrd="0" destOrd="0" presId="urn:microsoft.com/office/officeart/2005/8/layout/hProcess7"/>
    <dgm:cxn modelId="{048AFA69-3B41-4E98-89B7-C2E60F50664E}" type="presParOf" srcId="{5A39384D-9A5E-494F-B77A-730EAE9867DC}" destId="{254B2173-4DC4-4D10-8D45-FF5D7A51D949}" srcOrd="1" destOrd="0" presId="urn:microsoft.com/office/officeart/2005/8/layout/hProcess7"/>
    <dgm:cxn modelId="{956E68BE-D326-42AB-8539-D502421F441F}" type="presParOf" srcId="{5A39384D-9A5E-494F-B77A-730EAE9867DC}" destId="{6A6F809B-D856-4492-8752-62DBCD5C5C04}" srcOrd="2" destOrd="0" presId="urn:microsoft.com/office/officeart/2005/8/layout/hProcess7"/>
    <dgm:cxn modelId="{A3E41CE3-3932-4669-B911-E30AC63F941F}" type="presParOf" srcId="{37754A36-7559-4E85-A023-922DDEE182F0}" destId="{9408CEFA-0CB7-4F28-A012-CB33587D7711}" srcOrd="3" destOrd="0" presId="urn:microsoft.com/office/officeart/2005/8/layout/hProcess7"/>
    <dgm:cxn modelId="{2DC471D4-918C-42DC-A813-C3CF1FC6E7F9}" type="presParOf" srcId="{37754A36-7559-4E85-A023-922DDEE182F0}" destId="{29608AE8-9930-49E4-A735-0719907C7661}" srcOrd="4" destOrd="0" presId="urn:microsoft.com/office/officeart/2005/8/layout/hProcess7"/>
    <dgm:cxn modelId="{BFFED6E0-C775-4B6D-9DD5-88FD9B5F00B1}" type="presParOf" srcId="{29608AE8-9930-49E4-A735-0719907C7661}" destId="{BC4EE3CC-4FD8-4802-9718-26A0FBE12444}" srcOrd="0" destOrd="0" presId="urn:microsoft.com/office/officeart/2005/8/layout/hProcess7"/>
    <dgm:cxn modelId="{6FFF3DB5-8471-4F13-93EE-3538845F181B}" type="presParOf" srcId="{29608AE8-9930-49E4-A735-0719907C7661}" destId="{B745CA02-4DB6-418D-A33C-743D674F116E}" srcOrd="1" destOrd="0" presId="urn:microsoft.com/office/officeart/2005/8/layout/hProcess7"/>
    <dgm:cxn modelId="{78192E4E-E847-4E57-A724-3D749769F0D8}" type="presParOf" srcId="{29608AE8-9930-49E4-A735-0719907C7661}" destId="{A0131BD5-8EFA-4658-B0AE-0D74C7B20971}" srcOrd="2" destOrd="0" presId="urn:microsoft.com/office/officeart/2005/8/layout/hProcess7"/>
    <dgm:cxn modelId="{23BB6B87-A048-4F08-9D5A-B8B5D695D50C}" type="presParOf" srcId="{37754A36-7559-4E85-A023-922DDEE182F0}" destId="{FDCF6D11-7469-4720-8780-C1574496FB97}" srcOrd="5" destOrd="0" presId="urn:microsoft.com/office/officeart/2005/8/layout/hProcess7"/>
    <dgm:cxn modelId="{548A82E5-DE82-41D0-AF0C-D6139E8F2F0B}" type="presParOf" srcId="{37754A36-7559-4E85-A023-922DDEE182F0}" destId="{24CB2C93-19EC-4A91-8F95-1D6516256AF9}" srcOrd="6" destOrd="0" presId="urn:microsoft.com/office/officeart/2005/8/layout/hProcess7"/>
    <dgm:cxn modelId="{982FA8C6-4516-49A2-A172-4B552D06A49A}" type="presParOf" srcId="{24CB2C93-19EC-4A91-8F95-1D6516256AF9}" destId="{B03B5E1A-1B5D-47AC-9212-88CEE833A7C4}" srcOrd="0" destOrd="0" presId="urn:microsoft.com/office/officeart/2005/8/layout/hProcess7"/>
    <dgm:cxn modelId="{9B940A55-4672-4450-BD12-4CF0016A03EC}" type="presParOf" srcId="{24CB2C93-19EC-4A91-8F95-1D6516256AF9}" destId="{65EA4952-1B31-4281-B5B7-E16216D579CB}" srcOrd="1" destOrd="0" presId="urn:microsoft.com/office/officeart/2005/8/layout/hProcess7"/>
    <dgm:cxn modelId="{76AE0471-7DF9-4EE5-9A2A-AC8C74C4480D}" type="presParOf" srcId="{24CB2C93-19EC-4A91-8F95-1D6516256AF9}" destId="{12527848-57E0-4EDB-890D-33159919F0A1}" srcOrd="2" destOrd="0" presId="urn:microsoft.com/office/officeart/2005/8/layout/hProcess7"/>
    <dgm:cxn modelId="{79A29C3D-19BE-44BB-9D8E-CE6CFF851024}" type="presParOf" srcId="{37754A36-7559-4E85-A023-922DDEE182F0}" destId="{7F951F4F-E4DF-4A5B-AABD-7BE4EA57C5E0}" srcOrd="7" destOrd="0" presId="urn:microsoft.com/office/officeart/2005/8/layout/hProcess7"/>
    <dgm:cxn modelId="{274DB0B0-EFB3-47D4-AB0F-08E4B9632087}" type="presParOf" srcId="{37754A36-7559-4E85-A023-922DDEE182F0}" destId="{75007856-E1FD-426D-AC03-DC57C6F333FA}" srcOrd="8" destOrd="0" presId="urn:microsoft.com/office/officeart/2005/8/layout/hProcess7"/>
    <dgm:cxn modelId="{0C7A5081-A3DB-4241-A179-586E6E2D711A}" type="presParOf" srcId="{75007856-E1FD-426D-AC03-DC57C6F333FA}" destId="{58D059AF-75EC-45EE-9AD3-D8408F2EF6C7}" srcOrd="0" destOrd="0" presId="urn:microsoft.com/office/officeart/2005/8/layout/hProcess7"/>
    <dgm:cxn modelId="{81B7898B-D78C-438B-B480-B43BC21D88F8}" type="presParOf" srcId="{75007856-E1FD-426D-AC03-DC57C6F333FA}" destId="{F230D0BC-D584-452A-BEA7-4043A32493F4}" srcOrd="1" destOrd="0" presId="urn:microsoft.com/office/officeart/2005/8/layout/hProcess7"/>
    <dgm:cxn modelId="{0C8167EE-7D5F-402F-A244-3B8F724CC6B9}" type="presParOf" srcId="{75007856-E1FD-426D-AC03-DC57C6F333FA}" destId="{99B02508-7A85-4112-94F3-4935527834BC}" srcOrd="2" destOrd="0" presId="urn:microsoft.com/office/officeart/2005/8/layout/hProcess7"/>
    <dgm:cxn modelId="{B440BAE4-970D-49B1-B89C-8E318ED720B9}" type="presParOf" srcId="{37754A36-7559-4E85-A023-922DDEE182F0}" destId="{E9C8A984-96AE-4ADA-B4B9-E0F54D943B1D}" srcOrd="9" destOrd="0" presId="urn:microsoft.com/office/officeart/2005/8/layout/hProcess7"/>
    <dgm:cxn modelId="{C131B932-CE18-4141-BDF0-71C424CCEE46}" type="presParOf" srcId="{37754A36-7559-4E85-A023-922DDEE182F0}" destId="{EBF525A5-6FCC-4A0A-92E9-4D2C1DA2D1D6}" srcOrd="10" destOrd="0" presId="urn:microsoft.com/office/officeart/2005/8/layout/hProcess7"/>
    <dgm:cxn modelId="{2BA6A8A9-D2D2-4C15-82DA-588E72D840A3}" type="presParOf" srcId="{EBF525A5-6FCC-4A0A-92E9-4D2C1DA2D1D6}" destId="{FB079B8D-AF7A-4AD0-A94B-3D794DF0C37F}" srcOrd="0" destOrd="0" presId="urn:microsoft.com/office/officeart/2005/8/layout/hProcess7"/>
    <dgm:cxn modelId="{6D97BA01-EB42-4974-A15A-07A770B4FE66}" type="presParOf" srcId="{EBF525A5-6FCC-4A0A-92E9-4D2C1DA2D1D6}" destId="{9AB5BCD3-24CB-49A0-A293-9FB987670F69}" srcOrd="1" destOrd="0" presId="urn:microsoft.com/office/officeart/2005/8/layout/hProcess7"/>
    <dgm:cxn modelId="{B61BC001-CDC4-45CC-8C53-A02E52237342}" type="presParOf" srcId="{EBF525A5-6FCC-4A0A-92E9-4D2C1DA2D1D6}" destId="{25610075-D680-4FD3-A572-EA76E2DF0BD9}" srcOrd="2" destOrd="0" presId="urn:microsoft.com/office/officeart/2005/8/layout/hProcess7"/>
    <dgm:cxn modelId="{1566AA48-E6FA-4A0D-92D1-4F7921EC65C6}" type="presParOf" srcId="{37754A36-7559-4E85-A023-922DDEE182F0}" destId="{CCA011BE-6A3E-422F-9913-A08250AFD882}" srcOrd="11" destOrd="0" presId="urn:microsoft.com/office/officeart/2005/8/layout/hProcess7"/>
    <dgm:cxn modelId="{BFE35E3E-EAC0-4064-A4A2-904665C0EDA1}" type="presParOf" srcId="{37754A36-7559-4E85-A023-922DDEE182F0}" destId="{5BE6AF04-CACE-4DDD-A797-A1D9B3E226E3}" srcOrd="12" destOrd="0" presId="urn:microsoft.com/office/officeart/2005/8/layout/hProcess7"/>
    <dgm:cxn modelId="{558DD482-C8C1-4E0D-B4ED-C84DBF1CC077}" type="presParOf" srcId="{5BE6AF04-CACE-4DDD-A797-A1D9B3E226E3}" destId="{A2E4F156-81DA-4C4E-BD8E-E6993F800A78}" srcOrd="0" destOrd="0" presId="urn:microsoft.com/office/officeart/2005/8/layout/hProcess7"/>
    <dgm:cxn modelId="{9DA1409E-07F8-471D-84A7-C6BC96197B74}" type="presParOf" srcId="{5BE6AF04-CACE-4DDD-A797-A1D9B3E226E3}" destId="{5408DD97-A17D-494D-B4F6-8FC4E16A8368}" srcOrd="1" destOrd="0" presId="urn:microsoft.com/office/officeart/2005/8/layout/hProcess7"/>
    <dgm:cxn modelId="{D7276F50-BDBF-4F8B-8181-F55EF73095F3}" type="presParOf" srcId="{5BE6AF04-CACE-4DDD-A797-A1D9B3E226E3}" destId="{0AEB0BE8-8036-4B76-BF14-0D5692571F90}" srcOrd="2" destOrd="0" presId="urn:microsoft.com/office/officeart/2005/8/layout/hProcess7"/>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B8E176-CD2B-4F11-8347-F98653FD26DB}">
      <dsp:nvSpPr>
        <dsp:cNvPr id="0" name=""/>
        <dsp:cNvSpPr/>
      </dsp:nvSpPr>
      <dsp:spPr>
        <a:xfrm>
          <a:off x="2698" y="326756"/>
          <a:ext cx="2648395" cy="2717120"/>
        </a:xfrm>
        <a:prstGeom prst="roundRect">
          <a:avLst>
            <a:gd name="adj" fmla="val 10000"/>
          </a:avLst>
        </a:prstGeom>
        <a:solidFill>
          <a:schemeClr val="accent1">
            <a:tint val="40000"/>
            <a:hueOff val="0"/>
            <a:satOff val="0"/>
            <a:lumOff val="0"/>
            <a:alphaOff val="0"/>
          </a:schemeClr>
        </a:solidFill>
        <a:ln>
          <a:solidFill>
            <a:schemeClr val="accent1">
              <a:lumMod val="50000"/>
            </a:schemeClr>
          </a:solidFill>
        </a:ln>
        <a:effectLst/>
      </dsp:spPr>
      <dsp:style>
        <a:lnRef idx="0">
          <a:scrgbClr r="0" g="0" b="0"/>
        </a:lnRef>
        <a:fillRef idx="1">
          <a:scrgbClr r="0" g="0" b="0"/>
        </a:fillRef>
        <a:effectRef idx="0">
          <a:scrgbClr r="0" g="0" b="0"/>
        </a:effectRef>
        <a:fontRef idx="minor"/>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a:latin typeface="+mj-lt"/>
            </a:rPr>
            <a:t> </a:t>
          </a:r>
        </a:p>
      </dsp:txBody>
      <dsp:txXfrm>
        <a:off x="2698" y="326756"/>
        <a:ext cx="2648395" cy="815136"/>
      </dsp:txXfrm>
    </dsp:sp>
    <dsp:sp modelId="{2F451A3C-46CB-48BB-8960-11F54FEBF519}">
      <dsp:nvSpPr>
        <dsp:cNvPr id="0" name=""/>
        <dsp:cNvSpPr/>
      </dsp:nvSpPr>
      <dsp:spPr>
        <a:xfrm>
          <a:off x="125616" y="940005"/>
          <a:ext cx="2402560" cy="2022299"/>
        </a:xfrm>
        <a:prstGeom prst="roundRect">
          <a:avLst>
            <a:gd name="adj" fmla="val 10000"/>
          </a:avLst>
        </a:prstGeom>
        <a:solidFill>
          <a:schemeClr val="accent1">
            <a:hueOff val="0"/>
            <a:satOff val="0"/>
            <a:lumOff val="0"/>
            <a:alphaOff val="0"/>
          </a:schemeClr>
        </a:solidFill>
        <a:ln w="1270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IN" sz="1500" b="1" i="0" kern="1200">
              <a:solidFill>
                <a:srgbClr val="002060"/>
              </a:solidFill>
              <a:latin typeface="+mn-lt"/>
            </a:rPr>
            <a:t>Optimized performance</a:t>
          </a:r>
        </a:p>
        <a:p>
          <a:pPr marL="0" lvl="0" indent="0" algn="ctr" defTabSz="666750">
            <a:lnSpc>
              <a:spcPct val="90000"/>
            </a:lnSpc>
            <a:spcBef>
              <a:spcPct val="0"/>
            </a:spcBef>
            <a:spcAft>
              <a:spcPct val="35000"/>
            </a:spcAft>
            <a:buNone/>
          </a:pPr>
          <a:endParaRPr lang="en-IN" sz="1400" b="1" i="0" kern="1200">
            <a:solidFill>
              <a:srgbClr val="002060"/>
            </a:solidFill>
            <a:latin typeface="+mj-lt"/>
          </a:endParaRPr>
        </a:p>
        <a:p>
          <a:pPr marL="0" lvl="0" indent="0" algn="ctr" defTabSz="666750">
            <a:lnSpc>
              <a:spcPct val="90000"/>
            </a:lnSpc>
            <a:spcBef>
              <a:spcPct val="0"/>
            </a:spcBef>
            <a:spcAft>
              <a:spcPct val="35000"/>
            </a:spcAft>
            <a:buNone/>
          </a:pPr>
          <a:r>
            <a:rPr lang="en-US" sz="1500" b="0" i="0" kern="1200">
              <a:latin typeface="+mj-lt"/>
            </a:rPr>
            <a:t>Actionable insights, simulations, and a connected view of all online and offline data enable </a:t>
          </a:r>
          <a:r>
            <a:rPr lang="en-US" sz="1500" b="1" i="0" kern="1200">
              <a:latin typeface="+mj-lt"/>
            </a:rPr>
            <a:t>quick and better decisions </a:t>
          </a:r>
          <a:r>
            <a:rPr lang="en-US" sz="1500" b="0" i="0" kern="1200">
              <a:latin typeface="+mj-lt"/>
            </a:rPr>
            <a:t>to </a:t>
          </a:r>
          <a:r>
            <a:rPr lang="en-US" sz="1500" b="1" i="0" kern="1200">
              <a:latin typeface="+mj-lt"/>
            </a:rPr>
            <a:t>optimize</a:t>
          </a:r>
          <a:r>
            <a:rPr lang="en-US" sz="1500" b="0" i="0" kern="1200">
              <a:latin typeface="+mj-lt"/>
            </a:rPr>
            <a:t> performance and efficiency.</a:t>
          </a:r>
          <a:endParaRPr lang="en-US" sz="1500" kern="1200">
            <a:latin typeface="+mj-lt"/>
          </a:endParaRPr>
        </a:p>
      </dsp:txBody>
      <dsp:txXfrm>
        <a:off x="184847" y="999236"/>
        <a:ext cx="2284098" cy="1903837"/>
      </dsp:txXfrm>
    </dsp:sp>
    <dsp:sp modelId="{BC901B77-F425-4387-B352-EA41CED5A2E0}">
      <dsp:nvSpPr>
        <dsp:cNvPr id="0" name=""/>
        <dsp:cNvSpPr/>
      </dsp:nvSpPr>
      <dsp:spPr>
        <a:xfrm>
          <a:off x="2849723" y="326756"/>
          <a:ext cx="2648395" cy="2717120"/>
        </a:xfrm>
        <a:prstGeom prst="roundRect">
          <a:avLst>
            <a:gd name="adj" fmla="val 10000"/>
          </a:avLst>
        </a:prstGeom>
        <a:solidFill>
          <a:schemeClr val="accent1">
            <a:tint val="40000"/>
            <a:hueOff val="0"/>
            <a:satOff val="0"/>
            <a:lumOff val="0"/>
            <a:alphaOff val="0"/>
          </a:schemeClr>
        </a:solidFill>
        <a:ln>
          <a:solidFill>
            <a:schemeClr val="tx2">
              <a:lumMod val="75000"/>
            </a:schemeClr>
          </a:solidFill>
        </a:ln>
        <a:effectLst/>
      </dsp:spPr>
      <dsp:style>
        <a:lnRef idx="0">
          <a:scrgbClr r="0" g="0" b="0"/>
        </a:lnRef>
        <a:fillRef idx="1">
          <a:scrgbClr r="0" g="0" b="0"/>
        </a:fillRef>
        <a:effectRef idx="0">
          <a:scrgbClr r="0" g="0" b="0"/>
        </a:effectRef>
        <a:fontRef idx="minor"/>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a:latin typeface="+mj-lt"/>
            </a:rPr>
            <a:t> </a:t>
          </a:r>
        </a:p>
      </dsp:txBody>
      <dsp:txXfrm>
        <a:off x="2849723" y="326756"/>
        <a:ext cx="2648395" cy="815136"/>
      </dsp:txXfrm>
    </dsp:sp>
    <dsp:sp modelId="{FB81CEDF-F1BD-46B9-A095-8AF31E5388D3}">
      <dsp:nvSpPr>
        <dsp:cNvPr id="0" name=""/>
        <dsp:cNvSpPr/>
      </dsp:nvSpPr>
      <dsp:spPr>
        <a:xfrm>
          <a:off x="2972641" y="940005"/>
          <a:ext cx="2402560" cy="2022299"/>
        </a:xfrm>
        <a:prstGeom prst="roundRect">
          <a:avLst>
            <a:gd name="adj" fmla="val 10000"/>
          </a:avLst>
        </a:prstGeom>
        <a:solidFill>
          <a:schemeClr val="accent1">
            <a:hueOff val="0"/>
            <a:satOff val="0"/>
            <a:lumOff val="0"/>
            <a:alphaOff val="0"/>
          </a:schemeClr>
        </a:solidFill>
        <a:ln w="1270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b="1" i="0" kern="1200" dirty="0">
              <a:solidFill>
                <a:srgbClr val="002060"/>
              </a:solidFill>
              <a:latin typeface="+mn-lt"/>
            </a:rPr>
            <a:t>Full view of all data</a:t>
          </a:r>
        </a:p>
        <a:p>
          <a:pPr marL="0" lvl="0" indent="0" algn="ctr" defTabSz="666750">
            <a:lnSpc>
              <a:spcPct val="90000"/>
            </a:lnSpc>
            <a:spcBef>
              <a:spcPct val="0"/>
            </a:spcBef>
            <a:spcAft>
              <a:spcPct val="35000"/>
            </a:spcAft>
            <a:buNone/>
          </a:pPr>
          <a:endParaRPr lang="en-US" sz="1500" b="1" i="0" kern="1200" dirty="0">
            <a:solidFill>
              <a:srgbClr val="002060"/>
            </a:solidFill>
            <a:latin typeface="+mj-lt"/>
          </a:endParaRPr>
        </a:p>
        <a:p>
          <a:pPr marL="0" lvl="0" indent="0" algn="ctr" defTabSz="666750">
            <a:lnSpc>
              <a:spcPct val="90000"/>
            </a:lnSpc>
            <a:spcBef>
              <a:spcPct val="0"/>
            </a:spcBef>
            <a:spcAft>
              <a:spcPct val="35000"/>
            </a:spcAft>
            <a:buNone/>
          </a:pPr>
          <a:r>
            <a:rPr lang="en-US" sz="1500" b="0" i="0" kern="1200" dirty="0">
              <a:latin typeface="+mj-lt"/>
            </a:rPr>
            <a:t>Eliminate data silos and unlock value across a project’s lifecycle with all </a:t>
          </a:r>
          <a:r>
            <a:rPr lang="en-US" sz="1500" b="1" i="0" kern="1200" dirty="0">
              <a:latin typeface="+mj-lt"/>
            </a:rPr>
            <a:t>historical data and real-time </a:t>
          </a:r>
          <a:r>
            <a:rPr lang="en-US" sz="1500" b="0" i="0" kern="1200" dirty="0">
              <a:latin typeface="+mj-lt"/>
            </a:rPr>
            <a:t>data in one place</a:t>
          </a:r>
          <a:r>
            <a:rPr lang="en-US" sz="1400" b="0" i="0" kern="1200" dirty="0">
              <a:latin typeface="+mj-lt"/>
            </a:rPr>
            <a:t>.</a:t>
          </a:r>
        </a:p>
        <a:p>
          <a:pPr marL="0" lvl="0" indent="0" algn="ctr" defTabSz="666750">
            <a:lnSpc>
              <a:spcPct val="90000"/>
            </a:lnSpc>
            <a:spcBef>
              <a:spcPct val="0"/>
            </a:spcBef>
            <a:spcAft>
              <a:spcPct val="35000"/>
            </a:spcAft>
            <a:buNone/>
          </a:pPr>
          <a:endParaRPr lang="en-US" sz="1400" kern="1200" dirty="0">
            <a:latin typeface="+mj-lt"/>
          </a:endParaRPr>
        </a:p>
      </dsp:txBody>
      <dsp:txXfrm>
        <a:off x="3031872" y="999236"/>
        <a:ext cx="2284098" cy="1903837"/>
      </dsp:txXfrm>
    </dsp:sp>
    <dsp:sp modelId="{733BC2E7-DFFD-4EA2-BE78-B7A954364DC4}">
      <dsp:nvSpPr>
        <dsp:cNvPr id="0" name=""/>
        <dsp:cNvSpPr/>
      </dsp:nvSpPr>
      <dsp:spPr>
        <a:xfrm>
          <a:off x="5696748" y="326756"/>
          <a:ext cx="2648395" cy="2717120"/>
        </a:xfrm>
        <a:prstGeom prst="roundRect">
          <a:avLst>
            <a:gd name="adj" fmla="val 10000"/>
          </a:avLst>
        </a:prstGeom>
        <a:solidFill>
          <a:schemeClr val="accent1">
            <a:tint val="40000"/>
            <a:hueOff val="0"/>
            <a:satOff val="0"/>
            <a:lumOff val="0"/>
            <a:alphaOff val="0"/>
          </a:schemeClr>
        </a:solidFill>
        <a:ln>
          <a:solidFill>
            <a:schemeClr val="tx2">
              <a:lumMod val="75000"/>
            </a:schemeClr>
          </a:solidFill>
        </a:ln>
        <a:effectLst/>
      </dsp:spPr>
      <dsp:style>
        <a:lnRef idx="0">
          <a:scrgbClr r="0" g="0" b="0"/>
        </a:lnRef>
        <a:fillRef idx="1">
          <a:scrgbClr r="0" g="0" b="0"/>
        </a:fillRef>
        <a:effectRef idx="0">
          <a:scrgbClr r="0" g="0" b="0"/>
        </a:effectRef>
        <a:fontRef idx="minor"/>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endParaRPr lang="en-US" sz="3700" kern="1200">
            <a:latin typeface="+mj-lt"/>
          </a:endParaRPr>
        </a:p>
      </dsp:txBody>
      <dsp:txXfrm>
        <a:off x="5696748" y="326756"/>
        <a:ext cx="2648395" cy="815136"/>
      </dsp:txXfrm>
    </dsp:sp>
    <dsp:sp modelId="{8F3C4AFA-B7FA-404D-B275-47F5960AF891}">
      <dsp:nvSpPr>
        <dsp:cNvPr id="0" name=""/>
        <dsp:cNvSpPr/>
      </dsp:nvSpPr>
      <dsp:spPr>
        <a:xfrm>
          <a:off x="5819666" y="940005"/>
          <a:ext cx="2402560" cy="2022299"/>
        </a:xfrm>
        <a:prstGeom prst="roundRect">
          <a:avLst>
            <a:gd name="adj" fmla="val 10000"/>
          </a:avLst>
        </a:prstGeom>
        <a:solidFill>
          <a:schemeClr val="accent1">
            <a:hueOff val="0"/>
            <a:satOff val="0"/>
            <a:lumOff val="0"/>
            <a:alphaOff val="0"/>
          </a:schemeClr>
        </a:solidFill>
        <a:ln w="1270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0" rIns="38100" bIns="28575" numCol="1" spcCol="1270" anchor="t" anchorCtr="0">
          <a:noAutofit/>
        </a:bodyPr>
        <a:lstStyle/>
        <a:p>
          <a:pPr marL="0" lvl="0" indent="0" algn="ctr" defTabSz="666750">
            <a:lnSpc>
              <a:spcPct val="90000"/>
            </a:lnSpc>
            <a:spcBef>
              <a:spcPct val="0"/>
            </a:spcBef>
            <a:spcAft>
              <a:spcPts val="1200"/>
            </a:spcAft>
            <a:buNone/>
          </a:pPr>
          <a:r>
            <a:rPr lang="en-IN" sz="1500" b="1" i="0" kern="1200">
              <a:solidFill>
                <a:srgbClr val="002060"/>
              </a:solidFill>
              <a:latin typeface="+mn-lt"/>
            </a:rPr>
            <a:t>Smarter predictions</a:t>
          </a:r>
        </a:p>
        <a:p>
          <a:pPr marL="0" lvl="0" indent="0" algn="ctr" defTabSz="666750">
            <a:lnSpc>
              <a:spcPct val="90000"/>
            </a:lnSpc>
            <a:spcBef>
              <a:spcPct val="0"/>
            </a:spcBef>
            <a:spcAft>
              <a:spcPct val="35000"/>
            </a:spcAft>
            <a:buNone/>
          </a:pPr>
          <a:r>
            <a:rPr lang="en-US" sz="1500" b="0" i="0" kern="1200">
              <a:latin typeface="+mj-lt"/>
            </a:rPr>
            <a:t>With real-time sensor data and </a:t>
          </a:r>
          <a:r>
            <a:rPr lang="en-US" sz="1500" b="1" i="0" kern="1200">
              <a:latin typeface="+mj-lt"/>
            </a:rPr>
            <a:t>predictive recommendations </a:t>
          </a:r>
          <a:r>
            <a:rPr lang="en-US" sz="1500" b="0" i="0" kern="1200">
              <a:latin typeface="+mj-lt"/>
            </a:rPr>
            <a:t>through machine learning and artificial intelligence, </a:t>
          </a:r>
          <a:r>
            <a:rPr lang="en-US" sz="1500" b="1" i="0" kern="1200">
              <a:latin typeface="+mj-lt"/>
            </a:rPr>
            <a:t>maintenance and operations are significantly improved</a:t>
          </a:r>
          <a:r>
            <a:rPr lang="en-US" sz="1500" b="0" i="0" kern="1200">
              <a:latin typeface="+mj-lt"/>
            </a:rPr>
            <a:t>.</a:t>
          </a:r>
          <a:endParaRPr lang="en-US" sz="1500" kern="1200">
            <a:latin typeface="+mj-lt"/>
          </a:endParaRPr>
        </a:p>
      </dsp:txBody>
      <dsp:txXfrm>
        <a:off x="5878897" y="999236"/>
        <a:ext cx="2284098" cy="1903837"/>
      </dsp:txXfrm>
    </dsp:sp>
    <dsp:sp modelId="{A9A2DC93-7EAC-46F2-BCAB-975641063B62}">
      <dsp:nvSpPr>
        <dsp:cNvPr id="0" name=""/>
        <dsp:cNvSpPr/>
      </dsp:nvSpPr>
      <dsp:spPr>
        <a:xfrm>
          <a:off x="8543773" y="326756"/>
          <a:ext cx="2648395" cy="2717120"/>
        </a:xfrm>
        <a:prstGeom prst="roundRect">
          <a:avLst>
            <a:gd name="adj" fmla="val 10000"/>
          </a:avLst>
        </a:prstGeom>
        <a:solidFill>
          <a:schemeClr val="accent1">
            <a:tint val="40000"/>
            <a:hueOff val="0"/>
            <a:satOff val="0"/>
            <a:lumOff val="0"/>
            <a:alphaOff val="0"/>
          </a:schemeClr>
        </a:solidFill>
        <a:ln>
          <a:solidFill>
            <a:schemeClr val="tx2">
              <a:lumMod val="75000"/>
            </a:schemeClr>
          </a:solidFill>
        </a:ln>
        <a:effectLst/>
      </dsp:spPr>
      <dsp:style>
        <a:lnRef idx="0">
          <a:scrgbClr r="0" g="0" b="0"/>
        </a:lnRef>
        <a:fillRef idx="1">
          <a:scrgbClr r="0" g="0" b="0"/>
        </a:fillRef>
        <a:effectRef idx="0">
          <a:scrgbClr r="0" g="0" b="0"/>
        </a:effectRef>
        <a:fontRef idx="minor"/>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a:latin typeface="+mj-lt"/>
            </a:rPr>
            <a:t> </a:t>
          </a:r>
        </a:p>
      </dsp:txBody>
      <dsp:txXfrm>
        <a:off x="8543773" y="326756"/>
        <a:ext cx="2648395" cy="815136"/>
      </dsp:txXfrm>
    </dsp:sp>
    <dsp:sp modelId="{0827C1E8-5FAD-41DC-9479-76C0CF940B46}">
      <dsp:nvSpPr>
        <dsp:cNvPr id="0" name=""/>
        <dsp:cNvSpPr/>
      </dsp:nvSpPr>
      <dsp:spPr>
        <a:xfrm>
          <a:off x="8666691" y="940005"/>
          <a:ext cx="2402560" cy="2022299"/>
        </a:xfrm>
        <a:prstGeom prst="roundRect">
          <a:avLst>
            <a:gd name="adj" fmla="val 10000"/>
          </a:avLst>
        </a:prstGeom>
        <a:solidFill>
          <a:schemeClr val="accent1">
            <a:hueOff val="0"/>
            <a:satOff val="0"/>
            <a:lumOff val="0"/>
            <a:alphaOff val="0"/>
          </a:schemeClr>
        </a:solidFill>
        <a:ln w="12700" cap="flat" cmpd="sng" algn="ctr">
          <a:solidFill>
            <a:schemeClr val="tx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ts val="1200"/>
            </a:spcAft>
            <a:buNone/>
          </a:pPr>
          <a:r>
            <a:rPr lang="en-IN" sz="1500" b="1" i="0" kern="1200">
              <a:solidFill>
                <a:srgbClr val="002060"/>
              </a:solidFill>
              <a:latin typeface="+mn-lt"/>
            </a:rPr>
            <a:t>Faster results</a:t>
          </a:r>
        </a:p>
        <a:p>
          <a:pPr marL="0" lvl="0" indent="0" algn="ctr" defTabSz="666750">
            <a:lnSpc>
              <a:spcPct val="90000"/>
            </a:lnSpc>
            <a:spcBef>
              <a:spcPct val="0"/>
            </a:spcBef>
            <a:spcAft>
              <a:spcPct val="35000"/>
            </a:spcAft>
            <a:buNone/>
          </a:pPr>
          <a:r>
            <a:rPr lang="en-US" sz="1500" b="0" i="0" kern="1200">
              <a:latin typeface="+mj-lt"/>
            </a:rPr>
            <a:t>Creating digital twins of complex assets, factories, and processes </a:t>
          </a:r>
          <a:r>
            <a:rPr lang="en-US" sz="1500" b="1" i="0" kern="1200">
              <a:latin typeface="+mj-lt"/>
            </a:rPr>
            <a:t>exponentially improve the value </a:t>
          </a:r>
          <a:r>
            <a:rPr lang="en-US" sz="1500" b="0" i="0" kern="1200">
              <a:latin typeface="+mj-lt"/>
            </a:rPr>
            <a:t>from operations, </a:t>
          </a:r>
          <a:r>
            <a:rPr lang="en-US" sz="1500" b="1" i="0" kern="1200">
              <a:latin typeface="+mj-lt"/>
            </a:rPr>
            <a:t>reduce development work</a:t>
          </a:r>
          <a:r>
            <a:rPr lang="en-US" sz="1500" b="0" i="0" kern="1200">
              <a:latin typeface="+mj-lt"/>
            </a:rPr>
            <a:t>, and increase time to market</a:t>
          </a:r>
          <a:r>
            <a:rPr lang="en-US" sz="1400" b="0" i="0" kern="1200">
              <a:latin typeface="+mj-lt"/>
            </a:rPr>
            <a:t>.</a:t>
          </a:r>
          <a:endParaRPr lang="en-US" sz="1400" kern="1200">
            <a:latin typeface="+mj-lt"/>
          </a:endParaRPr>
        </a:p>
      </dsp:txBody>
      <dsp:txXfrm>
        <a:off x="8725922" y="999236"/>
        <a:ext cx="2284098" cy="19038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9BCD74-626E-444F-8A19-AD2EA6F86E41}">
      <dsp:nvSpPr>
        <dsp:cNvPr id="0" name=""/>
        <dsp:cNvSpPr/>
      </dsp:nvSpPr>
      <dsp:spPr>
        <a:xfrm>
          <a:off x="4733" y="0"/>
          <a:ext cx="2847084" cy="2337430"/>
        </a:xfrm>
        <a:prstGeom prst="roundRect">
          <a:avLst>
            <a:gd name="adj" fmla="val 5000"/>
          </a:avLst>
        </a:prstGeom>
        <a:solidFill>
          <a:schemeClr val="accent2">
            <a:hueOff val="0"/>
            <a:satOff val="0"/>
            <a:lumOff val="0"/>
            <a:alphaOff val="0"/>
          </a:schemeClr>
        </a:solidFill>
        <a:ln w="28575" cap="flat" cmpd="sng" algn="ctr">
          <a:solidFill>
            <a:schemeClr val="lt1">
              <a:hueOff val="0"/>
              <a:satOff val="0"/>
              <a:lumOff val="0"/>
              <a:alphaOff val="0"/>
            </a:schemeClr>
          </a:solidFill>
          <a:prstDash val="solid"/>
        </a:ln>
        <a:effectLst>
          <a:outerShdw blurRad="63500" dist="12700" dir="5400000" sx="102000" sy="102000" rotWithShape="0">
            <a:srgbClr val="000000">
              <a:alpha val="32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0" tIns="48006" rIns="62230" bIns="0" numCol="1" spcCol="1270" anchor="t" anchorCtr="0">
          <a:noAutofit/>
        </a:bodyPr>
        <a:lstStyle/>
        <a:p>
          <a:pPr marL="0" lvl="0" indent="0" algn="r" defTabSz="622300">
            <a:lnSpc>
              <a:spcPct val="90000"/>
            </a:lnSpc>
            <a:spcBef>
              <a:spcPct val="0"/>
            </a:spcBef>
            <a:spcAft>
              <a:spcPct val="35000"/>
            </a:spcAft>
            <a:buNone/>
          </a:pPr>
          <a:r>
            <a:rPr lang="en-US" sz="1400" kern="1200">
              <a:solidFill>
                <a:schemeClr val="bg1"/>
              </a:solidFill>
            </a:rPr>
            <a:t>Challenges</a:t>
          </a:r>
          <a:endParaRPr lang="en-US" sz="1600" kern="1200">
            <a:solidFill>
              <a:schemeClr val="bg1"/>
            </a:solidFill>
          </a:endParaRPr>
        </a:p>
      </dsp:txBody>
      <dsp:txXfrm rot="16200000">
        <a:off x="-668905" y="673638"/>
        <a:ext cx="1916693" cy="569416"/>
      </dsp:txXfrm>
    </dsp:sp>
    <dsp:sp modelId="{3910D60B-8D00-4B45-A68D-DB6D4535659B}">
      <dsp:nvSpPr>
        <dsp:cNvPr id="0" name=""/>
        <dsp:cNvSpPr/>
      </dsp:nvSpPr>
      <dsp:spPr>
        <a:xfrm>
          <a:off x="574150" y="0"/>
          <a:ext cx="2121077" cy="2337430"/>
        </a:xfrm>
        <a:prstGeom prst="rect">
          <a:avLst/>
        </a:prstGeom>
        <a:noFill/>
        <a:ln w="28575" cap="flat" cmpd="sng" algn="ctr">
          <a:noFill/>
          <a:prstDash val="solid"/>
        </a:ln>
        <a:effectLst>
          <a:outerShdw blurRad="63500" dist="12700" dir="5400000" sx="102000" sy="102000" rotWithShape="0">
            <a:srgbClr val="000000">
              <a:alpha val="32000"/>
            </a:srgbClr>
          </a:outerShdw>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37719" rIns="0" bIns="0" numCol="1" spcCol="1270" anchor="t" anchorCtr="0">
          <a:noAutofit/>
        </a:bodyPr>
        <a:lstStyle/>
        <a:p>
          <a:pPr marL="0" lvl="0" indent="0" algn="l" defTabSz="488950">
            <a:lnSpc>
              <a:spcPct val="90000"/>
            </a:lnSpc>
            <a:spcBef>
              <a:spcPct val="0"/>
            </a:spcBef>
            <a:spcAft>
              <a:spcPct val="35000"/>
            </a:spcAft>
            <a:buNone/>
          </a:pPr>
          <a:endParaRPr lang="en-US" sz="1100" kern="1200">
            <a:solidFill>
              <a:schemeClr val="bg1"/>
            </a:solidFill>
            <a:latin typeface="+mj-lt"/>
            <a:cs typeface="Calibri" panose="020F0502020204030204" pitchFamily="34" charset="0"/>
          </a:endParaRPr>
        </a:p>
      </dsp:txBody>
      <dsp:txXfrm>
        <a:off x="574150" y="0"/>
        <a:ext cx="2121077" cy="2337430"/>
      </dsp:txXfrm>
    </dsp:sp>
    <dsp:sp modelId="{BC4EE3CC-4FD8-4802-9718-26A0FBE12444}">
      <dsp:nvSpPr>
        <dsp:cNvPr id="0" name=""/>
        <dsp:cNvSpPr/>
      </dsp:nvSpPr>
      <dsp:spPr>
        <a:xfrm>
          <a:off x="2951465" y="0"/>
          <a:ext cx="2847084" cy="2337430"/>
        </a:xfrm>
        <a:prstGeom prst="roundRect">
          <a:avLst>
            <a:gd name="adj" fmla="val 5000"/>
          </a:avLst>
        </a:prstGeom>
        <a:solidFill>
          <a:schemeClr val="accent2">
            <a:hueOff val="-773330"/>
            <a:satOff val="-8103"/>
            <a:lumOff val="-654"/>
            <a:alphaOff val="0"/>
          </a:schemeClr>
        </a:solidFill>
        <a:ln w="28575" cap="flat" cmpd="sng" algn="ctr">
          <a:solidFill>
            <a:schemeClr val="lt1">
              <a:hueOff val="0"/>
              <a:satOff val="0"/>
              <a:lumOff val="0"/>
              <a:alphaOff val="0"/>
            </a:schemeClr>
          </a:solidFill>
          <a:prstDash val="solid"/>
        </a:ln>
        <a:effectLst>
          <a:outerShdw blurRad="63500" dist="12700" dir="5400000" sx="102000" sy="102000" rotWithShape="0">
            <a:srgbClr val="000000">
              <a:alpha val="32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0" tIns="48006" rIns="62230" bIns="0" numCol="1" spcCol="1270" anchor="t" anchorCtr="0">
          <a:noAutofit/>
        </a:bodyPr>
        <a:lstStyle/>
        <a:p>
          <a:pPr marL="0" lvl="0" indent="0" algn="r" defTabSz="622300">
            <a:lnSpc>
              <a:spcPct val="90000"/>
            </a:lnSpc>
            <a:spcBef>
              <a:spcPct val="0"/>
            </a:spcBef>
            <a:spcAft>
              <a:spcPct val="35000"/>
            </a:spcAft>
            <a:buNone/>
          </a:pPr>
          <a:r>
            <a:rPr lang="en-US" sz="1400" kern="1200">
              <a:solidFill>
                <a:schemeClr val="bg1"/>
              </a:solidFill>
            </a:rPr>
            <a:t>Solution  Proposed</a:t>
          </a:r>
        </a:p>
      </dsp:txBody>
      <dsp:txXfrm rot="16200000">
        <a:off x="2277827" y="673638"/>
        <a:ext cx="1916693" cy="569416"/>
      </dsp:txXfrm>
    </dsp:sp>
    <dsp:sp modelId="{254B2173-4DC4-4D10-8D45-FF5D7A51D949}">
      <dsp:nvSpPr>
        <dsp:cNvPr id="0" name=""/>
        <dsp:cNvSpPr/>
      </dsp:nvSpPr>
      <dsp:spPr>
        <a:xfrm rot="5400000">
          <a:off x="2631056" y="1704994"/>
          <a:ext cx="669289" cy="325127"/>
        </a:xfrm>
        <a:prstGeom prst="flowChartExtract">
          <a:avLst/>
        </a:prstGeom>
        <a:solidFill>
          <a:schemeClr val="lt1">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0131BD5-8EFA-4658-B0AE-0D74C7B20971}">
      <dsp:nvSpPr>
        <dsp:cNvPr id="0" name=""/>
        <dsp:cNvSpPr/>
      </dsp:nvSpPr>
      <dsp:spPr>
        <a:xfrm>
          <a:off x="3520882" y="0"/>
          <a:ext cx="2121077" cy="2337430"/>
        </a:xfrm>
        <a:prstGeom prst="rect">
          <a:avLst/>
        </a:prstGeom>
        <a:noFill/>
        <a:ln w="28575" cap="flat" cmpd="sng" algn="ctr">
          <a:noFill/>
          <a:prstDash val="solid"/>
        </a:ln>
        <a:effectLst>
          <a:outerShdw blurRad="63500" dist="12700" dir="5400000" sx="102000" sy="102000" rotWithShape="0">
            <a:srgbClr val="000000">
              <a:alpha val="32000"/>
            </a:srgbClr>
          </a:outerShdw>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37719" rIns="0" bIns="0" numCol="1" spcCol="1270" anchor="t" anchorCtr="0">
          <a:noAutofit/>
        </a:bodyPr>
        <a:lstStyle/>
        <a:p>
          <a:pPr marL="0" lvl="0" indent="0" algn="l" defTabSz="488950">
            <a:lnSpc>
              <a:spcPct val="90000"/>
            </a:lnSpc>
            <a:spcBef>
              <a:spcPct val="0"/>
            </a:spcBef>
            <a:spcAft>
              <a:spcPct val="35000"/>
            </a:spcAft>
            <a:buNone/>
          </a:pPr>
          <a:endParaRPr lang="en-US" sz="1100" kern="1200">
            <a:solidFill>
              <a:schemeClr val="bg1"/>
            </a:solidFill>
            <a:latin typeface="+mj-lt"/>
            <a:cs typeface="Calibri" panose="020F0502020204030204" pitchFamily="34" charset="0"/>
          </a:endParaRPr>
        </a:p>
      </dsp:txBody>
      <dsp:txXfrm>
        <a:off x="3520882" y="0"/>
        <a:ext cx="2121077" cy="2337430"/>
      </dsp:txXfrm>
    </dsp:sp>
    <dsp:sp modelId="{58D059AF-75EC-45EE-9AD3-D8408F2EF6C7}">
      <dsp:nvSpPr>
        <dsp:cNvPr id="0" name=""/>
        <dsp:cNvSpPr/>
      </dsp:nvSpPr>
      <dsp:spPr>
        <a:xfrm>
          <a:off x="5898197" y="0"/>
          <a:ext cx="2847084" cy="2337430"/>
        </a:xfrm>
        <a:prstGeom prst="roundRect">
          <a:avLst>
            <a:gd name="adj" fmla="val 5000"/>
          </a:avLst>
        </a:prstGeom>
        <a:solidFill>
          <a:schemeClr val="accent2">
            <a:hueOff val="-1546661"/>
            <a:satOff val="-16205"/>
            <a:lumOff val="-1307"/>
            <a:alphaOff val="0"/>
          </a:schemeClr>
        </a:solidFill>
        <a:ln w="28575" cap="flat" cmpd="sng" algn="ctr">
          <a:solidFill>
            <a:schemeClr val="lt1">
              <a:hueOff val="0"/>
              <a:satOff val="0"/>
              <a:lumOff val="0"/>
              <a:alphaOff val="0"/>
            </a:schemeClr>
          </a:solidFill>
          <a:prstDash val="solid"/>
        </a:ln>
        <a:effectLst>
          <a:outerShdw blurRad="63500" dist="12700" dir="5400000" sx="102000" sy="102000" rotWithShape="0">
            <a:srgbClr val="000000">
              <a:alpha val="32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0" tIns="48006" rIns="62230" bIns="0" numCol="1" spcCol="1270" anchor="t" anchorCtr="0">
          <a:noAutofit/>
        </a:bodyPr>
        <a:lstStyle/>
        <a:p>
          <a:pPr marL="0" lvl="0" indent="0" algn="r" defTabSz="622300">
            <a:lnSpc>
              <a:spcPct val="90000"/>
            </a:lnSpc>
            <a:spcBef>
              <a:spcPct val="0"/>
            </a:spcBef>
            <a:spcAft>
              <a:spcPct val="35000"/>
            </a:spcAft>
            <a:buNone/>
          </a:pPr>
          <a:r>
            <a:rPr lang="en-US" sz="1400" kern="1200">
              <a:solidFill>
                <a:schemeClr val="bg1"/>
              </a:solidFill>
            </a:rPr>
            <a:t>Expected Results</a:t>
          </a:r>
          <a:endParaRPr lang="en-US" sz="1600" kern="1200">
            <a:solidFill>
              <a:schemeClr val="bg1"/>
            </a:solidFill>
          </a:endParaRPr>
        </a:p>
      </dsp:txBody>
      <dsp:txXfrm rot="16200000">
        <a:off x="5224559" y="673638"/>
        <a:ext cx="1916693" cy="569416"/>
      </dsp:txXfrm>
    </dsp:sp>
    <dsp:sp modelId="{65EA4952-1B31-4281-B5B7-E16216D579CB}">
      <dsp:nvSpPr>
        <dsp:cNvPr id="0" name=""/>
        <dsp:cNvSpPr/>
      </dsp:nvSpPr>
      <dsp:spPr>
        <a:xfrm rot="5400000">
          <a:off x="5559927" y="1690871"/>
          <a:ext cx="705010" cy="325127"/>
        </a:xfrm>
        <a:prstGeom prst="flowChartExtract">
          <a:avLst/>
        </a:prstGeom>
        <a:solidFill>
          <a:schemeClr val="lt1">
            <a:hueOff val="0"/>
            <a:satOff val="0"/>
            <a:lumOff val="0"/>
            <a:alphaOff val="0"/>
          </a:schemeClr>
        </a:solidFill>
        <a:ln w="19050" cap="flat" cmpd="sng" algn="ctr">
          <a:solidFill>
            <a:schemeClr val="accent2">
              <a:hueOff val="-1159996"/>
              <a:satOff val="-12154"/>
              <a:lumOff val="-981"/>
              <a:alphaOff val="0"/>
            </a:schemeClr>
          </a:solidFill>
          <a:prstDash val="solid"/>
        </a:ln>
        <a:effectLst/>
      </dsp:spPr>
      <dsp:style>
        <a:lnRef idx="2">
          <a:scrgbClr r="0" g="0" b="0"/>
        </a:lnRef>
        <a:fillRef idx="1">
          <a:scrgbClr r="0" g="0" b="0"/>
        </a:fillRef>
        <a:effectRef idx="0">
          <a:scrgbClr r="0" g="0" b="0"/>
        </a:effectRef>
        <a:fontRef idx="minor"/>
      </dsp:style>
    </dsp:sp>
    <dsp:sp modelId="{99B02508-7A85-4112-94F3-4935527834BC}">
      <dsp:nvSpPr>
        <dsp:cNvPr id="0" name=""/>
        <dsp:cNvSpPr/>
      </dsp:nvSpPr>
      <dsp:spPr>
        <a:xfrm>
          <a:off x="6467614" y="0"/>
          <a:ext cx="2121077" cy="2337430"/>
        </a:xfrm>
        <a:prstGeom prst="rect">
          <a:avLst/>
        </a:prstGeom>
        <a:noFill/>
        <a:ln w="28575" cap="flat" cmpd="sng" algn="ctr">
          <a:noFill/>
          <a:prstDash val="solid"/>
        </a:ln>
        <a:effectLst>
          <a:outerShdw blurRad="63500" dist="12700" dir="5400000" sx="102000" sy="102000" rotWithShape="0">
            <a:srgbClr val="000000">
              <a:alpha val="32000"/>
            </a:srgbClr>
          </a:outerShdw>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37719" rIns="0" bIns="0" numCol="1" spcCol="1270" anchor="t" anchorCtr="0">
          <a:noAutofit/>
        </a:bodyPr>
        <a:lstStyle/>
        <a:p>
          <a:pPr marL="0" lvl="0" indent="0" algn="l" defTabSz="488950">
            <a:lnSpc>
              <a:spcPct val="90000"/>
            </a:lnSpc>
            <a:spcBef>
              <a:spcPct val="0"/>
            </a:spcBef>
            <a:spcAft>
              <a:spcPct val="35000"/>
            </a:spcAft>
            <a:buNone/>
          </a:pPr>
          <a:endParaRPr lang="en-US" sz="1100" kern="1200">
            <a:solidFill>
              <a:schemeClr val="bg1"/>
            </a:solidFill>
            <a:latin typeface="+mj-lt"/>
            <a:cs typeface="Calibri" panose="020F0502020204030204" pitchFamily="34" charset="0"/>
          </a:endParaRPr>
        </a:p>
      </dsp:txBody>
      <dsp:txXfrm>
        <a:off x="6467614" y="0"/>
        <a:ext cx="2121077" cy="2337430"/>
      </dsp:txXfrm>
    </dsp:sp>
    <dsp:sp modelId="{A2E4F156-81DA-4C4E-BD8E-E6993F800A78}">
      <dsp:nvSpPr>
        <dsp:cNvPr id="0" name=""/>
        <dsp:cNvSpPr/>
      </dsp:nvSpPr>
      <dsp:spPr>
        <a:xfrm>
          <a:off x="8835705" y="0"/>
          <a:ext cx="2847084" cy="2337430"/>
        </a:xfrm>
        <a:prstGeom prst="roundRect">
          <a:avLst>
            <a:gd name="adj" fmla="val 5000"/>
          </a:avLst>
        </a:prstGeom>
        <a:solidFill>
          <a:schemeClr val="accent2">
            <a:hueOff val="-2319991"/>
            <a:satOff val="-24308"/>
            <a:lumOff val="-1961"/>
            <a:alphaOff val="0"/>
          </a:schemeClr>
        </a:solidFill>
        <a:ln w="28575" cap="flat" cmpd="sng" algn="ctr">
          <a:solidFill>
            <a:schemeClr val="lt1">
              <a:hueOff val="0"/>
              <a:satOff val="0"/>
              <a:lumOff val="0"/>
              <a:alphaOff val="0"/>
            </a:schemeClr>
          </a:solidFill>
          <a:prstDash val="solid"/>
        </a:ln>
        <a:effectLst>
          <a:outerShdw blurRad="63500" dist="12700" dir="5400000" sx="102000" sy="102000" rotWithShape="0">
            <a:srgbClr val="000000">
              <a:alpha val="32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0" tIns="48006" rIns="62230" bIns="0" numCol="1" spcCol="1270" anchor="t" anchorCtr="0">
          <a:noAutofit/>
        </a:bodyPr>
        <a:lstStyle/>
        <a:p>
          <a:pPr marL="0" lvl="0" indent="0" algn="r" defTabSz="622300">
            <a:lnSpc>
              <a:spcPct val="90000"/>
            </a:lnSpc>
            <a:spcBef>
              <a:spcPct val="0"/>
            </a:spcBef>
            <a:spcAft>
              <a:spcPct val="35000"/>
            </a:spcAft>
            <a:buNone/>
          </a:pPr>
          <a:r>
            <a:rPr lang="en-US" sz="1400" kern="1200">
              <a:solidFill>
                <a:schemeClr val="bg1"/>
              </a:solidFill>
              <a:latin typeface="+mj-lt"/>
              <a:cs typeface="Calibri" panose="020F0502020204030204" pitchFamily="34" charset="0"/>
            </a:rPr>
            <a:t>Expected Benefits</a:t>
          </a:r>
          <a:endParaRPr lang="en-US" sz="1400" kern="1200">
            <a:solidFill>
              <a:schemeClr val="bg1"/>
            </a:solidFill>
            <a:latin typeface="+mn-lt"/>
            <a:cs typeface="Calibri" panose="020F0502020204030204" pitchFamily="34" charset="0"/>
          </a:endParaRPr>
        </a:p>
      </dsp:txBody>
      <dsp:txXfrm rot="16200000">
        <a:off x="8162066" y="673638"/>
        <a:ext cx="1916693" cy="569416"/>
      </dsp:txXfrm>
    </dsp:sp>
    <dsp:sp modelId="{9AB5BCD3-24CB-49A0-A293-9FB987670F69}">
      <dsp:nvSpPr>
        <dsp:cNvPr id="0" name=""/>
        <dsp:cNvSpPr/>
      </dsp:nvSpPr>
      <dsp:spPr>
        <a:xfrm rot="5400000">
          <a:off x="8524520" y="1704994"/>
          <a:ext cx="669289" cy="325127"/>
        </a:xfrm>
        <a:prstGeom prst="flowChartExtract">
          <a:avLst/>
        </a:prstGeom>
        <a:solidFill>
          <a:schemeClr val="lt1">
            <a:hueOff val="0"/>
            <a:satOff val="0"/>
            <a:lumOff val="0"/>
            <a:alphaOff val="0"/>
          </a:schemeClr>
        </a:solidFill>
        <a:ln w="19050" cap="flat" cmpd="sng" algn="ctr">
          <a:solidFill>
            <a:schemeClr val="accent2">
              <a:hueOff val="-2319991"/>
              <a:satOff val="-24308"/>
              <a:lumOff val="-1961"/>
              <a:alphaOff val="0"/>
            </a:schemeClr>
          </a:solidFill>
          <a:prstDash val="solid"/>
        </a:ln>
        <a:effectLst/>
      </dsp:spPr>
      <dsp:style>
        <a:lnRef idx="2">
          <a:scrgbClr r="0" g="0" b="0"/>
        </a:lnRef>
        <a:fillRef idx="1">
          <a:scrgbClr r="0" g="0" b="0"/>
        </a:fillRef>
        <a:effectRef idx="0">
          <a:scrgbClr r="0" g="0" b="0"/>
        </a:effectRef>
        <a:fontRef idx="minor"/>
      </dsp:style>
    </dsp:sp>
    <dsp:sp modelId="{0AEB0BE8-8036-4B76-BF14-0D5692571F90}">
      <dsp:nvSpPr>
        <dsp:cNvPr id="0" name=""/>
        <dsp:cNvSpPr/>
      </dsp:nvSpPr>
      <dsp:spPr>
        <a:xfrm>
          <a:off x="9405121" y="0"/>
          <a:ext cx="2121077" cy="2337430"/>
        </a:xfrm>
        <a:prstGeom prst="rect">
          <a:avLst/>
        </a:prstGeom>
        <a:noFill/>
        <a:ln w="28575" cap="flat" cmpd="sng" algn="ctr">
          <a:noFill/>
          <a:prstDash val="solid"/>
        </a:ln>
        <a:effectLst>
          <a:outerShdw blurRad="63500" dist="12700" dir="5400000" sx="102000" sy="102000" rotWithShape="0">
            <a:srgbClr val="000000">
              <a:alpha val="32000"/>
            </a:srgbClr>
          </a:outerShdw>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37719" rIns="0" bIns="0" numCol="1" spcCol="1270" anchor="t" anchorCtr="0">
          <a:noAutofit/>
        </a:bodyPr>
        <a:lstStyle/>
        <a:p>
          <a:pPr marL="0" lvl="0" indent="0" algn="l" defTabSz="488950">
            <a:lnSpc>
              <a:spcPct val="90000"/>
            </a:lnSpc>
            <a:spcBef>
              <a:spcPct val="0"/>
            </a:spcBef>
            <a:spcAft>
              <a:spcPct val="35000"/>
            </a:spcAft>
            <a:buNone/>
          </a:pPr>
          <a:endParaRPr lang="en-US" sz="1100" kern="1200">
            <a:solidFill>
              <a:schemeClr val="bg1"/>
            </a:solidFill>
            <a:latin typeface="+mj-lt"/>
            <a:cs typeface="Calibri" panose="020F0502020204030204" pitchFamily="34" charset="0"/>
          </a:endParaRPr>
        </a:p>
      </dsp:txBody>
      <dsp:txXfrm>
        <a:off x="9405121" y="0"/>
        <a:ext cx="2121077" cy="2337430"/>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5465A8-3A67-4F64-8DAA-AC0F301FF49D}" type="datetimeFigureOut">
              <a:rPr lang="en-IN" smtClean="0"/>
              <a:t>06-06-2024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0BF61C-D7DB-4F97-9C39-29C85F552503}" type="slidenum">
              <a:rPr lang="en-IN" smtClean="0"/>
              <a:t>‹#›</a:t>
            </a:fld>
            <a:endParaRPr lang="en-IN"/>
          </a:p>
        </p:txBody>
      </p:sp>
    </p:spTree>
    <p:extLst>
      <p:ext uri="{BB962C8B-B14F-4D97-AF65-F5344CB8AC3E}">
        <p14:creationId xmlns:p14="http://schemas.microsoft.com/office/powerpoint/2010/main" val="463031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0BCB4313-D91E-4DC6-9FEE-445DE285AAE2}" type="slidenum">
              <a:rPr kumimoji="1"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1</a:t>
            </a:fld>
            <a:endParaRPr kumimoji="1"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20792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CO2 reduction, Energy optimization, circular economy </a:t>
            </a:r>
            <a:endParaRPr lang="en-IN" dirty="0"/>
          </a:p>
        </p:txBody>
      </p:sp>
      <p:sp>
        <p:nvSpPr>
          <p:cNvPr id="4" name="Slide Number Placeholder 3"/>
          <p:cNvSpPr>
            <a:spLocks noGrp="1"/>
          </p:cNvSpPr>
          <p:nvPr>
            <p:ph type="sldNum" sz="quarter" idx="5"/>
          </p:nvPr>
        </p:nvSpPr>
        <p:spPr/>
        <p:txBody>
          <a:bodyPr/>
          <a:lstStyle/>
          <a:p>
            <a:fld id="{1B87EA59-7C82-4AB0-8DF7-82F54F7BE9A1}" type="slidenum">
              <a:rPr lang="en-US" smtClean="0"/>
              <a:t>13</a:t>
            </a:fld>
            <a:endParaRPr lang="en-US"/>
          </a:p>
        </p:txBody>
      </p:sp>
    </p:spTree>
    <p:extLst>
      <p:ext uri="{BB962C8B-B14F-4D97-AF65-F5344CB8AC3E}">
        <p14:creationId xmlns:p14="http://schemas.microsoft.com/office/powerpoint/2010/main" val="3524252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CA2D21D1-52E2-420B-B491-CFF6D7BB79FB}" type="slidenum">
              <a:rPr kumimoji="1"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14</a:t>
            </a:fld>
            <a:endParaRPr kumimoji="1"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29665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CO2 reduction, Energy optimization, circular economy </a:t>
            </a:r>
            <a:endParaRPr lang="en-IN" dirty="0"/>
          </a:p>
        </p:txBody>
      </p:sp>
      <p:sp>
        <p:nvSpPr>
          <p:cNvPr id="4" name="Slide Number Placeholder 3"/>
          <p:cNvSpPr>
            <a:spLocks noGrp="1"/>
          </p:cNvSpPr>
          <p:nvPr>
            <p:ph type="sldNum" sz="quarter" idx="5"/>
          </p:nvPr>
        </p:nvSpPr>
        <p:spPr/>
        <p:txBody>
          <a:bodyPr/>
          <a:lstStyle/>
          <a:p>
            <a:fld id="{1B87EA59-7C82-4AB0-8DF7-82F54F7BE9A1}" type="slidenum">
              <a:rPr lang="en-US" smtClean="0"/>
              <a:t>15</a:t>
            </a:fld>
            <a:endParaRPr lang="en-US"/>
          </a:p>
        </p:txBody>
      </p:sp>
    </p:spTree>
    <p:extLst>
      <p:ext uri="{BB962C8B-B14F-4D97-AF65-F5344CB8AC3E}">
        <p14:creationId xmlns:p14="http://schemas.microsoft.com/office/powerpoint/2010/main" val="322000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CO2 reduction, Energy optimization, circular economy </a:t>
            </a:r>
            <a:endParaRPr lang="en-IN" dirty="0"/>
          </a:p>
        </p:txBody>
      </p:sp>
      <p:sp>
        <p:nvSpPr>
          <p:cNvPr id="4" name="Slide Number Placeholder 3"/>
          <p:cNvSpPr>
            <a:spLocks noGrp="1"/>
          </p:cNvSpPr>
          <p:nvPr>
            <p:ph type="sldNum" sz="quarter" idx="5"/>
          </p:nvPr>
        </p:nvSpPr>
        <p:spPr/>
        <p:txBody>
          <a:bodyPr/>
          <a:lstStyle/>
          <a:p>
            <a:fld id="{1B87EA59-7C82-4AB0-8DF7-82F54F7BE9A1}" type="slidenum">
              <a:rPr lang="en-US" smtClean="0"/>
              <a:t>3</a:t>
            </a:fld>
            <a:endParaRPr lang="en-US"/>
          </a:p>
        </p:txBody>
      </p:sp>
    </p:spTree>
    <p:extLst>
      <p:ext uri="{BB962C8B-B14F-4D97-AF65-F5344CB8AC3E}">
        <p14:creationId xmlns:p14="http://schemas.microsoft.com/office/powerpoint/2010/main" val="711112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CO2 reduction, Energy optimization, circular economy </a:t>
            </a:r>
            <a:endParaRPr lang="en-IN" dirty="0"/>
          </a:p>
        </p:txBody>
      </p:sp>
      <p:sp>
        <p:nvSpPr>
          <p:cNvPr id="4" name="Slide Number Placeholder 3"/>
          <p:cNvSpPr>
            <a:spLocks noGrp="1"/>
          </p:cNvSpPr>
          <p:nvPr>
            <p:ph type="sldNum" sz="quarter" idx="5"/>
          </p:nvPr>
        </p:nvSpPr>
        <p:spPr/>
        <p:txBody>
          <a:bodyPr/>
          <a:lstStyle/>
          <a:p>
            <a:fld id="{1B87EA59-7C82-4AB0-8DF7-82F54F7BE9A1}" type="slidenum">
              <a:rPr lang="en-US" smtClean="0"/>
              <a:t>4</a:t>
            </a:fld>
            <a:endParaRPr lang="en-US"/>
          </a:p>
        </p:txBody>
      </p:sp>
    </p:spTree>
    <p:extLst>
      <p:ext uri="{BB962C8B-B14F-4D97-AF65-F5344CB8AC3E}">
        <p14:creationId xmlns:p14="http://schemas.microsoft.com/office/powerpoint/2010/main" val="4093846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CO2 reduction, Energy optimization, circular economy </a:t>
            </a:r>
            <a:endParaRPr lang="en-IN" dirty="0"/>
          </a:p>
        </p:txBody>
      </p:sp>
      <p:sp>
        <p:nvSpPr>
          <p:cNvPr id="4" name="Slide Number Placeholder 3"/>
          <p:cNvSpPr>
            <a:spLocks noGrp="1"/>
          </p:cNvSpPr>
          <p:nvPr>
            <p:ph type="sldNum" sz="quarter" idx="5"/>
          </p:nvPr>
        </p:nvSpPr>
        <p:spPr/>
        <p:txBody>
          <a:bodyPr/>
          <a:lstStyle/>
          <a:p>
            <a:fld id="{1B87EA59-7C82-4AB0-8DF7-82F54F7BE9A1}" type="slidenum">
              <a:rPr lang="en-US" smtClean="0"/>
              <a:t>5</a:t>
            </a:fld>
            <a:endParaRPr lang="en-US"/>
          </a:p>
        </p:txBody>
      </p:sp>
    </p:spTree>
    <p:extLst>
      <p:ext uri="{BB962C8B-B14F-4D97-AF65-F5344CB8AC3E}">
        <p14:creationId xmlns:p14="http://schemas.microsoft.com/office/powerpoint/2010/main" val="626824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CO2 reduction, Energy optimization, circular economy </a:t>
            </a:r>
            <a:endParaRPr lang="en-IN" dirty="0"/>
          </a:p>
        </p:txBody>
      </p:sp>
      <p:sp>
        <p:nvSpPr>
          <p:cNvPr id="4" name="Slide Number Placeholder 3"/>
          <p:cNvSpPr>
            <a:spLocks noGrp="1"/>
          </p:cNvSpPr>
          <p:nvPr>
            <p:ph type="sldNum" sz="quarter" idx="5"/>
          </p:nvPr>
        </p:nvSpPr>
        <p:spPr/>
        <p:txBody>
          <a:bodyPr/>
          <a:lstStyle/>
          <a:p>
            <a:fld id="{1B87EA59-7C82-4AB0-8DF7-82F54F7BE9A1}" type="slidenum">
              <a:rPr lang="en-US" smtClean="0"/>
              <a:t>6</a:t>
            </a:fld>
            <a:endParaRPr lang="en-US"/>
          </a:p>
        </p:txBody>
      </p:sp>
    </p:spTree>
    <p:extLst>
      <p:ext uri="{BB962C8B-B14F-4D97-AF65-F5344CB8AC3E}">
        <p14:creationId xmlns:p14="http://schemas.microsoft.com/office/powerpoint/2010/main" val="884513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CO2 reduction, Energy optimization, circular economy </a:t>
            </a:r>
            <a:endParaRPr lang="en-IN" dirty="0"/>
          </a:p>
        </p:txBody>
      </p:sp>
      <p:sp>
        <p:nvSpPr>
          <p:cNvPr id="4" name="Slide Number Placeholder 3"/>
          <p:cNvSpPr>
            <a:spLocks noGrp="1"/>
          </p:cNvSpPr>
          <p:nvPr>
            <p:ph type="sldNum" sz="quarter" idx="5"/>
          </p:nvPr>
        </p:nvSpPr>
        <p:spPr/>
        <p:txBody>
          <a:bodyPr/>
          <a:lstStyle/>
          <a:p>
            <a:fld id="{1B87EA59-7C82-4AB0-8DF7-82F54F7BE9A1}" type="slidenum">
              <a:rPr lang="en-US" smtClean="0"/>
              <a:t>7</a:t>
            </a:fld>
            <a:endParaRPr lang="en-US"/>
          </a:p>
        </p:txBody>
      </p:sp>
    </p:spTree>
    <p:extLst>
      <p:ext uri="{BB962C8B-B14F-4D97-AF65-F5344CB8AC3E}">
        <p14:creationId xmlns:p14="http://schemas.microsoft.com/office/powerpoint/2010/main" val="3287919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CO2 reduction, Energy optimization, circular economy </a:t>
            </a:r>
            <a:endParaRPr lang="en-IN" dirty="0"/>
          </a:p>
        </p:txBody>
      </p:sp>
      <p:sp>
        <p:nvSpPr>
          <p:cNvPr id="4" name="Slide Number Placeholder 3"/>
          <p:cNvSpPr>
            <a:spLocks noGrp="1"/>
          </p:cNvSpPr>
          <p:nvPr>
            <p:ph type="sldNum" sz="quarter" idx="5"/>
          </p:nvPr>
        </p:nvSpPr>
        <p:spPr/>
        <p:txBody>
          <a:bodyPr/>
          <a:lstStyle/>
          <a:p>
            <a:fld id="{1B87EA59-7C82-4AB0-8DF7-82F54F7BE9A1}" type="slidenum">
              <a:rPr lang="en-US" smtClean="0"/>
              <a:t>8</a:t>
            </a:fld>
            <a:endParaRPr lang="en-US"/>
          </a:p>
        </p:txBody>
      </p:sp>
    </p:spTree>
    <p:extLst>
      <p:ext uri="{BB962C8B-B14F-4D97-AF65-F5344CB8AC3E}">
        <p14:creationId xmlns:p14="http://schemas.microsoft.com/office/powerpoint/2010/main" val="2314244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CO2 reduction, Energy optimization, circular economy </a:t>
            </a:r>
            <a:endParaRPr lang="en-IN" dirty="0"/>
          </a:p>
        </p:txBody>
      </p:sp>
      <p:sp>
        <p:nvSpPr>
          <p:cNvPr id="4" name="Slide Number Placeholder 3"/>
          <p:cNvSpPr>
            <a:spLocks noGrp="1"/>
          </p:cNvSpPr>
          <p:nvPr>
            <p:ph type="sldNum" sz="quarter" idx="5"/>
          </p:nvPr>
        </p:nvSpPr>
        <p:spPr/>
        <p:txBody>
          <a:bodyPr/>
          <a:lstStyle/>
          <a:p>
            <a:fld id="{1B87EA59-7C82-4AB0-8DF7-82F54F7BE9A1}" type="slidenum">
              <a:rPr lang="en-US" smtClean="0"/>
              <a:t>9</a:t>
            </a:fld>
            <a:endParaRPr lang="en-US"/>
          </a:p>
        </p:txBody>
      </p:sp>
    </p:spTree>
    <p:extLst>
      <p:ext uri="{BB962C8B-B14F-4D97-AF65-F5344CB8AC3E}">
        <p14:creationId xmlns:p14="http://schemas.microsoft.com/office/powerpoint/2010/main" val="389636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CO2 reduction, Energy optimization, circular economy </a:t>
            </a:r>
            <a:endParaRPr lang="en-IN" dirty="0"/>
          </a:p>
        </p:txBody>
      </p:sp>
      <p:sp>
        <p:nvSpPr>
          <p:cNvPr id="4" name="Slide Number Placeholder 3"/>
          <p:cNvSpPr>
            <a:spLocks noGrp="1"/>
          </p:cNvSpPr>
          <p:nvPr>
            <p:ph type="sldNum" sz="quarter" idx="5"/>
          </p:nvPr>
        </p:nvSpPr>
        <p:spPr/>
        <p:txBody>
          <a:bodyPr/>
          <a:lstStyle/>
          <a:p>
            <a:fld id="{1B87EA59-7C82-4AB0-8DF7-82F54F7BE9A1}" type="slidenum">
              <a:rPr lang="en-US" smtClean="0"/>
              <a:t>10</a:t>
            </a:fld>
            <a:endParaRPr lang="en-US"/>
          </a:p>
        </p:txBody>
      </p:sp>
    </p:spTree>
    <p:extLst>
      <p:ext uri="{BB962C8B-B14F-4D97-AF65-F5344CB8AC3E}">
        <p14:creationId xmlns:p14="http://schemas.microsoft.com/office/powerpoint/2010/main" val="2379167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9.png"/><Relationship Id="rId11" Type="http://schemas.microsoft.com/office/2007/relationships/hdphoto" Target="../media/hdphoto1.wdp"/><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0FCEFCAA-A532-4071-AF80-060800951908}" type="datetimeFigureOut">
              <a:rPr lang="en-IN" smtClean="0"/>
              <a:t>06-06-2024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DD8040-CB15-4E12-8295-E2B786732DC4}" type="slidenum">
              <a:rPr lang="en-IN" smtClean="0"/>
              <a:t>‹#›</a:t>
            </a:fld>
            <a:endParaRPr lang="en-IN"/>
          </a:p>
        </p:txBody>
      </p:sp>
    </p:spTree>
    <p:extLst>
      <p:ext uri="{BB962C8B-B14F-4D97-AF65-F5344CB8AC3E}">
        <p14:creationId xmlns:p14="http://schemas.microsoft.com/office/powerpoint/2010/main" val="3259648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FCEFCAA-A532-4071-AF80-060800951908}" type="datetimeFigureOut">
              <a:rPr lang="en-IN" smtClean="0"/>
              <a:t>06-06-2024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DD8040-CB15-4E12-8295-E2B786732DC4}" type="slidenum">
              <a:rPr lang="en-IN" smtClean="0"/>
              <a:t>‹#›</a:t>
            </a:fld>
            <a:endParaRPr lang="en-IN"/>
          </a:p>
        </p:txBody>
      </p:sp>
    </p:spTree>
    <p:extLst>
      <p:ext uri="{BB962C8B-B14F-4D97-AF65-F5344CB8AC3E}">
        <p14:creationId xmlns:p14="http://schemas.microsoft.com/office/powerpoint/2010/main" val="2047367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FCEFCAA-A532-4071-AF80-060800951908}" type="datetimeFigureOut">
              <a:rPr lang="en-IN" smtClean="0"/>
              <a:t>06-06-2024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DD8040-CB15-4E12-8295-E2B786732DC4}" type="slidenum">
              <a:rPr lang="en-IN" smtClean="0"/>
              <a:t>‹#›</a:t>
            </a:fld>
            <a:endParaRPr lang="en-IN"/>
          </a:p>
        </p:txBody>
      </p:sp>
    </p:spTree>
    <p:extLst>
      <p:ext uri="{BB962C8B-B14F-4D97-AF65-F5344CB8AC3E}">
        <p14:creationId xmlns:p14="http://schemas.microsoft.com/office/powerpoint/2010/main" val="13254612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ly(white)">
    <p:bg bwMode="ltGray">
      <p:bgPr>
        <a:solidFill>
          <a:srgbClr val="FFFFFF"/>
        </a:solidFill>
        <a:effectLst/>
      </p:bgPr>
    </p:bg>
    <p:spTree>
      <p:nvGrpSpPr>
        <p:cNvPr id="1" name=""/>
        <p:cNvGrpSpPr/>
        <p:nvPr/>
      </p:nvGrpSpPr>
      <p:grpSpPr>
        <a:xfrm>
          <a:off x="0" y="0"/>
          <a:ext cx="0" cy="0"/>
          <a:chOff x="0" y="0"/>
          <a:chExt cx="0" cy="0"/>
        </a:xfrm>
      </p:grpSpPr>
      <p:sp>
        <p:nvSpPr>
          <p:cNvPr id="12" name="正方形/長方形 11"/>
          <p:cNvSpPr/>
          <p:nvPr userDrawn="1"/>
        </p:nvSpPr>
        <p:spPr bwMode="gray">
          <a:xfrm>
            <a:off x="0" y="6795600"/>
            <a:ext cx="12192000" cy="62400"/>
          </a:xfrm>
          <a:prstGeom prst="rect">
            <a:avLst/>
          </a:prstGeom>
          <a:gradFill flip="none" rotWithShape="1">
            <a:gsLst>
              <a:gs pos="0">
                <a:srgbClr val="C7DDB9"/>
              </a:gs>
              <a:gs pos="13000">
                <a:srgbClr val="6FB8AA"/>
              </a:gs>
              <a:gs pos="62000">
                <a:srgbClr val="04087C"/>
              </a:gs>
            </a:gsLst>
            <a:lin ang="10800000" scaled="0"/>
            <a:tileRect/>
          </a:gradFill>
          <a:ln>
            <a:noFill/>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1" lang="ja-JP" altLang="en-US" sz="2400" b="1" i="0" u="none" strike="noStrike" kern="1200" cap="none" spc="0" normalizeH="0" baseline="0" noProof="0">
              <a:ln>
                <a:noFill/>
              </a:ln>
              <a:solidFill>
                <a:srgbClr val="000000"/>
              </a:solidFill>
              <a:effectLst/>
              <a:uLnTx/>
              <a:uFillTx/>
              <a:latin typeface="Segoe UI"/>
              <a:ea typeface="+mj-ea"/>
              <a:cs typeface="+mn-cs"/>
            </a:endParaRPr>
          </a:p>
        </p:txBody>
      </p:sp>
      <p:sp>
        <p:nvSpPr>
          <p:cNvPr id="9" name="PageNumber"/>
          <p:cNvSpPr txBox="1"/>
          <p:nvPr userDrawn="1"/>
        </p:nvSpPr>
        <p:spPr bwMode="gray">
          <a:xfrm>
            <a:off x="185576" y="6462234"/>
            <a:ext cx="460725" cy="307200"/>
          </a:xfrm>
          <a:prstGeom prst="rect">
            <a:avLst/>
          </a:prstGeom>
          <a:noFill/>
        </p:spPr>
        <p:txBody>
          <a:bodyPr wrap="square" lIns="120000" tIns="0" rIns="0" bIns="0" rtlCol="0" anchor="ctr" anchorCtr="0">
            <a:noAutofit/>
          </a:bodyPr>
          <a:lstStyle/>
          <a:p>
            <a:pPr marL="0" marR="0" lvl="0" indent="0" algn="l" defTabSz="914354" rtl="0" eaLnBrk="1" fontAlgn="base" latinLnBrk="0" hangingPunct="1">
              <a:lnSpc>
                <a:spcPct val="100000"/>
              </a:lnSpc>
              <a:spcBef>
                <a:spcPct val="0"/>
              </a:spcBef>
              <a:spcAft>
                <a:spcPct val="0"/>
              </a:spcAft>
              <a:buClrTx/>
              <a:buSzTx/>
              <a:buFontTx/>
              <a:buNone/>
              <a:tabLst/>
              <a:defRPr/>
            </a:pPr>
            <a:fld id="{8BB99341-3773-4AA0-9F9D-94F83AE5E06F}" type="slidenum">
              <a:rPr kumimoji="1" lang="en-US" altLang="ja-JP" sz="1067" b="0" i="0" u="none" strike="noStrike" kern="1200" cap="none" spc="0" normalizeH="0" baseline="0" noProof="0" smtClean="0">
                <a:ln>
                  <a:noFill/>
                </a:ln>
                <a:solidFill>
                  <a:srgbClr val="000000">
                    <a:lumMod val="50000"/>
                    <a:lumOff val="50000"/>
                  </a:srgbClr>
                </a:solidFill>
                <a:effectLst/>
                <a:uLnTx/>
                <a:uFillTx/>
                <a:latin typeface="Segoe UI"/>
                <a:ea typeface="+mn-ea"/>
                <a:cs typeface="+mn-cs"/>
              </a:rPr>
              <a:pPr marL="0" marR="0" lvl="0" indent="0" algn="l" defTabSz="914354" rtl="0" eaLnBrk="1" fontAlgn="base" latinLnBrk="0" hangingPunct="1">
                <a:lnSpc>
                  <a:spcPct val="100000"/>
                </a:lnSpc>
                <a:spcBef>
                  <a:spcPct val="0"/>
                </a:spcBef>
                <a:spcAft>
                  <a:spcPct val="0"/>
                </a:spcAft>
                <a:buClrTx/>
                <a:buSzTx/>
                <a:buFontTx/>
                <a:buNone/>
                <a:tabLst/>
                <a:defRPr/>
              </a:pPr>
              <a:t>‹#›</a:t>
            </a:fld>
            <a:endParaRPr kumimoji="1" lang="en-US" altLang="ja-JP" sz="1067" b="0" i="0" u="none" strike="noStrike" kern="1200" cap="none" spc="0" normalizeH="0" baseline="0" noProof="0">
              <a:ln>
                <a:noFill/>
              </a:ln>
              <a:solidFill>
                <a:srgbClr val="000000">
                  <a:lumMod val="50000"/>
                  <a:lumOff val="50000"/>
                </a:srgbClr>
              </a:solidFill>
              <a:effectLst/>
              <a:uLnTx/>
              <a:uFillTx/>
              <a:latin typeface="Segoe UI"/>
              <a:ea typeface="+mn-ea"/>
              <a:cs typeface="+mn-cs"/>
            </a:endParaRPr>
          </a:p>
        </p:txBody>
      </p:sp>
      <p:pic>
        <p:nvPicPr>
          <p:cNvPr id="10" name="図 9"/>
          <p:cNvPicPr>
            <a:picLocks noChangeAspect="1"/>
          </p:cNvPicPr>
          <p:nvPr userDrawn="1"/>
        </p:nvPicPr>
        <p:blipFill>
          <a:blip r:embed="rId2"/>
          <a:stretch>
            <a:fillRect/>
          </a:stretch>
        </p:blipFill>
        <p:spPr bwMode="gray">
          <a:xfrm>
            <a:off x="9616302" y="6517511"/>
            <a:ext cx="2311647" cy="182055"/>
          </a:xfrm>
          <a:prstGeom prst="rect">
            <a:avLst/>
          </a:prstGeom>
        </p:spPr>
      </p:pic>
      <p:sp>
        <p:nvSpPr>
          <p:cNvPr id="7" name="タイトル プレースホルダー"/>
          <p:cNvSpPr>
            <a:spLocks noGrp="1"/>
          </p:cNvSpPr>
          <p:nvPr>
            <p:ph type="title" hasCustomPrompt="1"/>
          </p:nvPr>
        </p:nvSpPr>
        <p:spPr bwMode="gray">
          <a:xfrm>
            <a:off x="263525" y="178169"/>
            <a:ext cx="11664950" cy="615555"/>
          </a:xfrm>
          <a:prstGeom prst="rect">
            <a:avLst/>
          </a:prstGeom>
        </p:spPr>
        <p:txBody>
          <a:bodyPr vert="horz" wrap="square" lIns="91440" tIns="45720" rIns="91440" bIns="45720" rtlCol="0" anchor="ctr">
            <a:noAutofit/>
          </a:bodyPr>
          <a:lstStyle/>
          <a:p>
            <a:pPr marL="0" marR="0" lvl="0" indent="0" defTabSz="1219020" latinLnBrk="0">
              <a:lnSpc>
                <a:spcPct val="100000"/>
              </a:lnSpc>
              <a:buClr>
                <a:schemeClr val="accent6"/>
              </a:buClr>
              <a:buSzTx/>
              <a:buFont typeface="Arial" panose="020B0604020202020204" pitchFamily="34" charset="0"/>
              <a:buNone/>
              <a:tabLst/>
            </a:pPr>
            <a:r>
              <a:rPr kumimoji="1" lang="en-US" altLang="ja-JP"/>
              <a:t>Enter the title.</a:t>
            </a:r>
          </a:p>
        </p:txBody>
      </p:sp>
    </p:spTree>
    <p:extLst>
      <p:ext uri="{BB962C8B-B14F-4D97-AF65-F5344CB8AC3E}">
        <p14:creationId xmlns:p14="http://schemas.microsoft.com/office/powerpoint/2010/main" val="3381118398"/>
      </p:ext>
    </p:extLst>
  </p:cSld>
  <p:clrMapOvr>
    <a:masterClrMapping/>
  </p:clrMapOvr>
  <p:extLst>
    <p:ext uri="{DCECCB84-F9BA-43D5-87BE-67443E8EF086}">
      <p15:sldGuideLst xmlns:p15="http://schemas.microsoft.com/office/powerpoint/2012/main">
        <p15:guide id="1" orient="horz" pos="640">
          <p15:clr>
            <a:srgbClr val="A4A3A4"/>
          </p15:clr>
        </p15:guide>
        <p15:guide id="2" pos="3840">
          <p15:clr>
            <a:srgbClr val="A4A3A4"/>
          </p15:clr>
        </p15:guide>
        <p15:guide id="7" orient="horz" pos="2160">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Contents(white)">
    <p:bg bwMode="ltGray">
      <p:bgPr>
        <a:solidFill>
          <a:srgbClr val="FFFFFF"/>
        </a:solidFill>
        <a:effectLst/>
      </p:bgPr>
    </p:bg>
    <p:spTree>
      <p:nvGrpSpPr>
        <p:cNvPr id="1" name=""/>
        <p:cNvGrpSpPr/>
        <p:nvPr/>
      </p:nvGrpSpPr>
      <p:grpSpPr>
        <a:xfrm>
          <a:off x="0" y="0"/>
          <a:ext cx="0" cy="0"/>
          <a:chOff x="0" y="0"/>
          <a:chExt cx="0" cy="0"/>
        </a:xfrm>
      </p:grpSpPr>
      <p:sp>
        <p:nvSpPr>
          <p:cNvPr id="12" name="正方形/長方形 11"/>
          <p:cNvSpPr/>
          <p:nvPr userDrawn="1"/>
        </p:nvSpPr>
        <p:spPr bwMode="gray">
          <a:xfrm>
            <a:off x="0" y="6795600"/>
            <a:ext cx="12192000" cy="62400"/>
          </a:xfrm>
          <a:prstGeom prst="rect">
            <a:avLst/>
          </a:prstGeom>
          <a:gradFill flip="none" rotWithShape="1">
            <a:gsLst>
              <a:gs pos="0">
                <a:srgbClr val="C7DDB9"/>
              </a:gs>
              <a:gs pos="13000">
                <a:srgbClr val="6FB8AA"/>
              </a:gs>
              <a:gs pos="62000">
                <a:srgbClr val="04087C"/>
              </a:gs>
            </a:gsLst>
            <a:lin ang="10800000" scaled="0"/>
            <a:tileRect/>
          </a:gradFill>
          <a:ln>
            <a:noFill/>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1" lang="ja-JP" altLang="en-US" sz="2400" b="1" i="0" u="none" strike="noStrike" kern="1200" cap="none" spc="0" normalizeH="0" baseline="0" noProof="0" dirty="0">
              <a:ln>
                <a:noFill/>
              </a:ln>
              <a:solidFill>
                <a:srgbClr val="000000"/>
              </a:solidFill>
              <a:effectLst/>
              <a:uLnTx/>
              <a:uFillTx/>
              <a:latin typeface="Segoe UI"/>
              <a:ea typeface="游ゴシック Light" panose="020B0300000000000000" pitchFamily="34" charset="-128"/>
              <a:cs typeface="+mn-cs"/>
            </a:endParaRPr>
          </a:p>
        </p:txBody>
      </p:sp>
      <p:sp>
        <p:nvSpPr>
          <p:cNvPr id="8" name="コンテンツ プレースホルダー"/>
          <p:cNvSpPr>
            <a:spLocks noGrp="1"/>
          </p:cNvSpPr>
          <p:nvPr>
            <p:ph sz="quarter" idx="12" hasCustomPrompt="1"/>
          </p:nvPr>
        </p:nvSpPr>
        <p:spPr bwMode="gray">
          <a:xfrm>
            <a:off x="263525" y="1016000"/>
            <a:ext cx="11664950" cy="5149850"/>
          </a:xfrm>
          <a:prstGeom prst="rect">
            <a:avLst/>
          </a:prstGeom>
        </p:spPr>
        <p:txBody>
          <a:bodyPr vert="horz" lIns="91440" tIns="45720" rIns="91440" bIns="45720" rtlCol="0">
            <a:noAutofit/>
          </a:bodyPr>
          <a:lstStyle>
            <a:lvl1pPr>
              <a:defRPr lang="en-US" altLang="ja-JP" dirty="0" smtClean="0"/>
            </a:lvl1pPr>
            <a:lvl2pPr>
              <a:defRPr lang="en-US" altLang="ja-JP" dirty="0" smtClean="0"/>
            </a:lvl2pPr>
            <a:lvl3pPr>
              <a:defRPr lang="en-US" altLang="ja-JP" dirty="0" smtClean="0"/>
            </a:lvl3pPr>
            <a:lvl4pPr>
              <a:defRPr lang="en-US" altLang="ja-JP" dirty="0" smtClean="0"/>
            </a:lvl4pPr>
            <a:lvl5pPr>
              <a:defRPr lang="en-US" altLang="ja-JP" dirty="0" smtClean="0"/>
            </a:lvl5pPr>
          </a:lstStyle>
          <a:p>
            <a:pPr lvl="0"/>
            <a:r>
              <a:rPr kumimoji="1" lang="en-US" altLang="ja-JP" dirty="0"/>
              <a:t>Enter the text.</a:t>
            </a:r>
          </a:p>
          <a:p>
            <a:pPr lvl="1"/>
            <a:r>
              <a:rPr kumimoji="1" lang="en-US" altLang="ja-JP" dirty="0"/>
              <a:t>Second level</a:t>
            </a:r>
          </a:p>
          <a:p>
            <a:pPr lvl="2"/>
            <a:r>
              <a:rPr kumimoji="1" lang="en-US" altLang="ja-JP" dirty="0"/>
              <a:t>Third level</a:t>
            </a:r>
          </a:p>
          <a:p>
            <a:pPr lvl="3"/>
            <a:r>
              <a:rPr kumimoji="1" lang="en-US" altLang="ja-JP" dirty="0"/>
              <a:t>Fourth level</a:t>
            </a:r>
          </a:p>
          <a:p>
            <a:pPr lvl="4"/>
            <a:r>
              <a:rPr kumimoji="1" lang="en-US" altLang="ja-JP" dirty="0"/>
              <a:t>Enter the text.</a:t>
            </a:r>
          </a:p>
          <a:p>
            <a:pPr lvl="0"/>
            <a:endParaRPr kumimoji="1" lang="en-US" altLang="ja-JP" dirty="0"/>
          </a:p>
        </p:txBody>
      </p:sp>
      <p:sp>
        <p:nvSpPr>
          <p:cNvPr id="9" name="PageNumber"/>
          <p:cNvSpPr txBox="1"/>
          <p:nvPr userDrawn="1"/>
        </p:nvSpPr>
        <p:spPr bwMode="gray">
          <a:xfrm>
            <a:off x="185576" y="6462234"/>
            <a:ext cx="460725" cy="307200"/>
          </a:xfrm>
          <a:prstGeom prst="rect">
            <a:avLst/>
          </a:prstGeom>
          <a:noFill/>
        </p:spPr>
        <p:txBody>
          <a:bodyPr wrap="square" lIns="120000" tIns="0" rIns="0" bIns="0" rtlCol="0" anchor="ctr" anchorCtr="0">
            <a:noAutofit/>
          </a:bodyPr>
          <a:lstStyle/>
          <a:p>
            <a:pPr marL="0" marR="0" lvl="0" indent="0" algn="l" defTabSz="914354" rtl="0" eaLnBrk="1" fontAlgn="base" latinLnBrk="0" hangingPunct="1">
              <a:lnSpc>
                <a:spcPct val="100000"/>
              </a:lnSpc>
              <a:spcBef>
                <a:spcPct val="0"/>
              </a:spcBef>
              <a:spcAft>
                <a:spcPct val="0"/>
              </a:spcAft>
              <a:buClrTx/>
              <a:buSzTx/>
              <a:buFontTx/>
              <a:buNone/>
              <a:tabLst/>
              <a:defRPr/>
            </a:pPr>
            <a:fld id="{8BB99341-3773-4AA0-9F9D-94F83AE5E06F}" type="slidenum">
              <a:rPr kumimoji="1" lang="en-US" altLang="ja-JP" sz="1067" b="0" i="0" u="none" strike="noStrike" kern="1200" cap="none" spc="0" normalizeH="0" baseline="0" noProof="0" smtClean="0">
                <a:ln>
                  <a:noFill/>
                </a:ln>
                <a:solidFill>
                  <a:srgbClr val="000000">
                    <a:lumMod val="50000"/>
                    <a:lumOff val="50000"/>
                  </a:srgbClr>
                </a:solidFill>
                <a:effectLst/>
                <a:uLnTx/>
                <a:uFillTx/>
                <a:latin typeface="Segoe UI"/>
                <a:ea typeface="游ゴシック" panose="020B0400000000000000" pitchFamily="34" charset="-128"/>
                <a:cs typeface="+mn-cs"/>
              </a:rPr>
              <a:pPr marL="0" marR="0" lvl="0" indent="0" algn="l" defTabSz="914354" rtl="0" eaLnBrk="1" fontAlgn="base" latinLnBrk="0" hangingPunct="1">
                <a:lnSpc>
                  <a:spcPct val="100000"/>
                </a:lnSpc>
                <a:spcBef>
                  <a:spcPct val="0"/>
                </a:spcBef>
                <a:spcAft>
                  <a:spcPct val="0"/>
                </a:spcAft>
                <a:buClrTx/>
                <a:buSzTx/>
                <a:buFontTx/>
                <a:buNone/>
                <a:tabLst/>
                <a:defRPr/>
              </a:pPr>
              <a:t>‹#›</a:t>
            </a:fld>
            <a:endParaRPr kumimoji="1" lang="en-US" altLang="ja-JP" sz="1067" b="0" i="0" u="none" strike="noStrike" kern="1200" cap="none" spc="0" normalizeH="0" baseline="0" noProof="0" dirty="0">
              <a:ln>
                <a:noFill/>
              </a:ln>
              <a:solidFill>
                <a:srgbClr val="000000">
                  <a:lumMod val="50000"/>
                  <a:lumOff val="50000"/>
                </a:srgbClr>
              </a:solidFill>
              <a:effectLst/>
              <a:uLnTx/>
              <a:uFillTx/>
              <a:latin typeface="Segoe UI"/>
              <a:ea typeface="游ゴシック" panose="020B0400000000000000" pitchFamily="34" charset="-128"/>
              <a:cs typeface="+mn-cs"/>
            </a:endParaRPr>
          </a:p>
        </p:txBody>
      </p:sp>
      <p:pic>
        <p:nvPicPr>
          <p:cNvPr id="10" name="図 9"/>
          <p:cNvPicPr>
            <a:picLocks noChangeAspect="1"/>
          </p:cNvPicPr>
          <p:nvPr userDrawn="1"/>
        </p:nvPicPr>
        <p:blipFill>
          <a:blip r:embed="rId2"/>
          <a:stretch>
            <a:fillRect/>
          </a:stretch>
        </p:blipFill>
        <p:spPr bwMode="gray">
          <a:xfrm>
            <a:off x="9616302" y="6517511"/>
            <a:ext cx="2311647" cy="182055"/>
          </a:xfrm>
          <a:prstGeom prst="rect">
            <a:avLst/>
          </a:prstGeom>
        </p:spPr>
      </p:pic>
      <p:sp>
        <p:nvSpPr>
          <p:cNvPr id="7" name="タイトル プレースホルダー"/>
          <p:cNvSpPr>
            <a:spLocks noGrp="1"/>
          </p:cNvSpPr>
          <p:nvPr>
            <p:ph type="title" hasCustomPrompt="1"/>
          </p:nvPr>
        </p:nvSpPr>
        <p:spPr bwMode="gray">
          <a:xfrm>
            <a:off x="263525" y="178169"/>
            <a:ext cx="11664950" cy="615555"/>
          </a:xfrm>
          <a:prstGeom prst="rect">
            <a:avLst/>
          </a:prstGeom>
        </p:spPr>
        <p:txBody>
          <a:bodyPr vert="horz" wrap="square" lIns="91440" tIns="45720" rIns="91440" bIns="45720" rtlCol="0" anchor="ctr">
            <a:noAutofit/>
          </a:bodyPr>
          <a:lstStyle/>
          <a:p>
            <a:pPr marL="0" marR="0" lvl="0" indent="0" defTabSz="1219020" latinLnBrk="0">
              <a:lnSpc>
                <a:spcPct val="100000"/>
              </a:lnSpc>
              <a:buClr>
                <a:schemeClr val="accent6"/>
              </a:buClr>
              <a:buSzTx/>
              <a:buFont typeface="Arial" panose="020B0604020202020204" pitchFamily="34" charset="0"/>
              <a:buNone/>
              <a:tabLst/>
            </a:pPr>
            <a:r>
              <a:rPr kumimoji="1" lang="en-US" altLang="ja-JP" dirty="0"/>
              <a:t>Enter the title.</a:t>
            </a:r>
          </a:p>
        </p:txBody>
      </p:sp>
    </p:spTree>
    <p:extLst>
      <p:ext uri="{BB962C8B-B14F-4D97-AF65-F5344CB8AC3E}">
        <p14:creationId xmlns:p14="http://schemas.microsoft.com/office/powerpoint/2010/main" val="2977509303"/>
      </p:ext>
    </p:extLst>
  </p:cSld>
  <p:clrMapOvr>
    <a:masterClrMapping/>
  </p:clrMapOvr>
  <p:extLst>
    <p:ext uri="{DCECCB84-F9BA-43D5-87BE-67443E8EF086}">
      <p15:sldGuideLst xmlns:p15="http://schemas.microsoft.com/office/powerpoint/2012/main">
        <p15:guide id="1" orient="horz" pos="640">
          <p15:clr>
            <a:srgbClr val="A4A3A4"/>
          </p15:clr>
        </p15:guide>
        <p15:guide id="2" orient="horz" pos="388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line ＆ Contents(white)">
    <p:bg bwMode="lt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0" name="正方形/長方形 19"/>
          <p:cNvSpPr/>
          <p:nvPr userDrawn="1"/>
        </p:nvSpPr>
        <p:spPr bwMode="auto">
          <a:xfrm>
            <a:off x="0" y="6795600"/>
            <a:ext cx="12192000" cy="62400"/>
          </a:xfrm>
          <a:prstGeom prst="rect">
            <a:avLst/>
          </a:prstGeom>
          <a:gradFill flip="none" rotWithShape="1">
            <a:gsLst>
              <a:gs pos="0">
                <a:srgbClr val="C7DDB9"/>
              </a:gs>
              <a:gs pos="13000">
                <a:srgbClr val="6FB8AA"/>
              </a:gs>
              <a:gs pos="62000">
                <a:srgbClr val="04087C"/>
              </a:gs>
            </a:gsLst>
            <a:lin ang="10800000" scaled="0"/>
            <a:tileRect/>
          </a:gradFill>
          <a:ln>
            <a:noFill/>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1" lang="ja-JP" altLang="en-US" sz="2400" b="1" i="0" u="none" strike="noStrike" kern="1200" cap="none" spc="0" normalizeH="0" baseline="0" noProof="0" dirty="0">
              <a:ln>
                <a:noFill/>
              </a:ln>
              <a:solidFill>
                <a:srgbClr val="000000"/>
              </a:solidFill>
              <a:effectLst/>
              <a:uLnTx/>
              <a:uFillTx/>
              <a:latin typeface="Segoe UI"/>
              <a:ea typeface="+mj-ea"/>
              <a:cs typeface="+mn-cs"/>
            </a:endParaRPr>
          </a:p>
        </p:txBody>
      </p:sp>
      <p:sp>
        <p:nvSpPr>
          <p:cNvPr id="9" name="コンテンツ プレースホルダー"/>
          <p:cNvSpPr>
            <a:spLocks noGrp="1"/>
          </p:cNvSpPr>
          <p:nvPr>
            <p:ph sz="quarter" idx="12" hasCustomPrompt="1"/>
          </p:nvPr>
        </p:nvSpPr>
        <p:spPr bwMode="gray">
          <a:xfrm>
            <a:off x="263525" y="1160463"/>
            <a:ext cx="11664950" cy="5005387"/>
          </a:xfrm>
          <a:prstGeom prst="rect">
            <a:avLst/>
          </a:prstGeom>
        </p:spPr>
        <p:txBody>
          <a:bodyPr vert="horz" lIns="91440" tIns="45720" rIns="91440" bIns="45720" rtlCol="0">
            <a:noAutofit/>
          </a:bodyPr>
          <a:lstStyle>
            <a:lvl1pPr>
              <a:defRPr lang="en-US" altLang="ja-JP" dirty="0" smtClean="0"/>
            </a:lvl1pPr>
            <a:lvl2pPr>
              <a:defRPr lang="en-US" altLang="ja-JP" dirty="0" smtClean="0"/>
            </a:lvl2pPr>
            <a:lvl3pPr>
              <a:defRPr lang="en-US" altLang="ja-JP" dirty="0" smtClean="0"/>
            </a:lvl3pPr>
            <a:lvl4pPr>
              <a:defRPr lang="en-US" altLang="ja-JP" dirty="0" smtClean="0"/>
            </a:lvl4pPr>
            <a:lvl5pPr>
              <a:defRPr lang="en-US" altLang="ja-JP" dirty="0" smtClean="0"/>
            </a:lvl5pPr>
          </a:lstStyle>
          <a:p>
            <a:pPr lvl="0"/>
            <a:r>
              <a:rPr kumimoji="1" lang="en-US" altLang="ja-JP" dirty="0"/>
              <a:t>Enter the text.</a:t>
            </a:r>
          </a:p>
          <a:p>
            <a:pPr lvl="1"/>
            <a:r>
              <a:rPr kumimoji="1" lang="en-US" altLang="ja-JP" dirty="0"/>
              <a:t>Second level</a:t>
            </a:r>
          </a:p>
          <a:p>
            <a:pPr lvl="2"/>
            <a:r>
              <a:rPr kumimoji="1" lang="en-US" altLang="ja-JP" dirty="0"/>
              <a:t>Third level</a:t>
            </a:r>
          </a:p>
          <a:p>
            <a:pPr lvl="3"/>
            <a:r>
              <a:rPr kumimoji="1" lang="en-US" altLang="ja-JP" dirty="0"/>
              <a:t>Fourth level</a:t>
            </a:r>
          </a:p>
          <a:p>
            <a:pPr lvl="4"/>
            <a:r>
              <a:rPr kumimoji="1" lang="en-US" altLang="ja-JP" dirty="0"/>
              <a:t>Enter the text.</a:t>
            </a:r>
          </a:p>
          <a:p>
            <a:pPr lvl="0"/>
            <a:endParaRPr kumimoji="1" lang="en-US" altLang="ja-JP" dirty="0"/>
          </a:p>
        </p:txBody>
      </p:sp>
      <p:sp>
        <p:nvSpPr>
          <p:cNvPr id="8" name="PageNumber"/>
          <p:cNvSpPr txBox="1"/>
          <p:nvPr userDrawn="1"/>
        </p:nvSpPr>
        <p:spPr bwMode="gray">
          <a:xfrm>
            <a:off x="185576" y="6462234"/>
            <a:ext cx="460725" cy="307200"/>
          </a:xfrm>
          <a:prstGeom prst="rect">
            <a:avLst/>
          </a:prstGeom>
          <a:noFill/>
        </p:spPr>
        <p:txBody>
          <a:bodyPr wrap="square" lIns="120000" tIns="0" rIns="0" bIns="0" rtlCol="0" anchor="ctr" anchorCtr="0">
            <a:noAutofit/>
          </a:bodyPr>
          <a:lstStyle/>
          <a:p>
            <a:pPr marL="0" marR="0" lvl="0" indent="0" algn="l" defTabSz="914354" rtl="0" eaLnBrk="1" fontAlgn="base" latinLnBrk="0" hangingPunct="1">
              <a:lnSpc>
                <a:spcPct val="100000"/>
              </a:lnSpc>
              <a:spcBef>
                <a:spcPct val="0"/>
              </a:spcBef>
              <a:spcAft>
                <a:spcPct val="0"/>
              </a:spcAft>
              <a:buClrTx/>
              <a:buSzTx/>
              <a:buFontTx/>
              <a:buNone/>
              <a:tabLst/>
              <a:defRPr/>
            </a:pPr>
            <a:fld id="{8BB99341-3773-4AA0-9F9D-94F83AE5E06F}" type="slidenum">
              <a:rPr kumimoji="1" lang="en-US" altLang="ja-JP" sz="1067" b="0" i="0" u="none" strike="noStrike" kern="1200" cap="none" spc="0" normalizeH="0" baseline="0" noProof="0" smtClean="0">
                <a:ln>
                  <a:noFill/>
                </a:ln>
                <a:solidFill>
                  <a:srgbClr val="000000">
                    <a:lumMod val="50000"/>
                    <a:lumOff val="50000"/>
                  </a:srgbClr>
                </a:solidFill>
                <a:effectLst/>
                <a:uLnTx/>
                <a:uFillTx/>
                <a:latin typeface="Segoe UI"/>
                <a:ea typeface="+mn-ea"/>
                <a:cs typeface="+mn-cs"/>
              </a:rPr>
              <a:pPr marL="0" marR="0" lvl="0" indent="0" algn="l" defTabSz="914354" rtl="0" eaLnBrk="1" fontAlgn="base" latinLnBrk="0" hangingPunct="1">
                <a:lnSpc>
                  <a:spcPct val="100000"/>
                </a:lnSpc>
                <a:spcBef>
                  <a:spcPct val="0"/>
                </a:spcBef>
                <a:spcAft>
                  <a:spcPct val="0"/>
                </a:spcAft>
                <a:buClrTx/>
                <a:buSzTx/>
                <a:buFontTx/>
                <a:buNone/>
                <a:tabLst/>
                <a:defRPr/>
              </a:pPr>
              <a:t>‹#›</a:t>
            </a:fld>
            <a:endParaRPr kumimoji="1" lang="en-US" altLang="ja-JP" sz="1067" b="0" i="0" u="none" strike="noStrike" kern="1200" cap="none" spc="0" normalizeH="0" baseline="0" noProof="0" dirty="0">
              <a:ln>
                <a:noFill/>
              </a:ln>
              <a:solidFill>
                <a:srgbClr val="000000">
                  <a:lumMod val="50000"/>
                  <a:lumOff val="50000"/>
                </a:srgbClr>
              </a:solidFill>
              <a:effectLst/>
              <a:uLnTx/>
              <a:uFillTx/>
              <a:latin typeface="Segoe UI"/>
              <a:ea typeface="+mn-ea"/>
              <a:cs typeface="+mn-cs"/>
            </a:endParaRPr>
          </a:p>
        </p:txBody>
      </p:sp>
      <p:pic>
        <p:nvPicPr>
          <p:cNvPr id="10" name="図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9616302" y="6517511"/>
            <a:ext cx="2311647" cy="182055"/>
          </a:xfrm>
          <a:prstGeom prst="rect">
            <a:avLst/>
          </a:prstGeom>
        </p:spPr>
      </p:pic>
      <p:sp>
        <p:nvSpPr>
          <p:cNvPr id="7" name="タイトル プレースホルダー"/>
          <p:cNvSpPr>
            <a:spLocks noGrp="1"/>
          </p:cNvSpPr>
          <p:nvPr>
            <p:ph type="title" hasCustomPrompt="1"/>
          </p:nvPr>
        </p:nvSpPr>
        <p:spPr bwMode="gray">
          <a:xfrm>
            <a:off x="263525" y="178169"/>
            <a:ext cx="11664950" cy="615555"/>
          </a:xfrm>
          <a:prstGeom prst="rect">
            <a:avLst/>
          </a:prstGeom>
        </p:spPr>
        <p:txBody>
          <a:bodyPr vert="horz" wrap="square" lIns="91440" tIns="45720" rIns="91440" bIns="45720" rtlCol="0" anchor="ctr">
            <a:noAutofit/>
          </a:bodyPr>
          <a:lstStyle/>
          <a:p>
            <a:pPr marL="0" marR="0" lvl="0" indent="0" defTabSz="1219020" latinLnBrk="0">
              <a:lnSpc>
                <a:spcPct val="100000"/>
              </a:lnSpc>
              <a:buClr>
                <a:schemeClr val="accent6"/>
              </a:buClr>
              <a:buSzTx/>
              <a:buFont typeface="Arial" panose="020B0604020202020204" pitchFamily="34" charset="0"/>
              <a:buNone/>
              <a:tabLst/>
            </a:pPr>
            <a:r>
              <a:rPr kumimoji="1" lang="en-US" altLang="ja-JP" dirty="0"/>
              <a:t>Enter the title.</a:t>
            </a:r>
          </a:p>
        </p:txBody>
      </p:sp>
    </p:spTree>
    <p:extLst>
      <p:ext uri="{BB962C8B-B14F-4D97-AF65-F5344CB8AC3E}">
        <p14:creationId xmlns:p14="http://schemas.microsoft.com/office/powerpoint/2010/main" val="2643262372"/>
      </p:ext>
    </p:extLst>
  </p:cSld>
  <p:clrMapOvr>
    <a:masterClrMapping/>
  </p:clrMapOvr>
  <p:extLst>
    <p:ext uri="{DCECCB84-F9BA-43D5-87BE-67443E8EF086}">
      <p15:sldGuideLst xmlns:p15="http://schemas.microsoft.com/office/powerpoint/2012/main">
        <p15:guide id="2" pos="3840">
          <p15:clr>
            <a:srgbClr val="A4A3A4"/>
          </p15:clr>
        </p15:guide>
        <p15:guide id="6" orient="horz" pos="3884">
          <p15:clr>
            <a:srgbClr val="A4A3A4"/>
          </p15:clr>
        </p15:guide>
        <p15:guide id="7" orient="horz" pos="731">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bwMode="lt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タイトル"/>
          <p:cNvSpPr>
            <a:spLocks noGrp="1"/>
          </p:cNvSpPr>
          <p:nvPr>
            <p:ph type="title" hasCustomPrompt="1"/>
          </p:nvPr>
        </p:nvSpPr>
        <p:spPr bwMode="gray">
          <a:xfrm>
            <a:off x="239351" y="3071206"/>
            <a:ext cx="11712000" cy="528794"/>
          </a:xfrm>
        </p:spPr>
        <p:txBody>
          <a:bodyPr tIns="36000" bIns="0" anchor="b" anchorCtr="0">
            <a:spAutoFit/>
          </a:bodyPr>
          <a:lstStyle>
            <a:lvl1pPr>
              <a:defRPr sz="3200">
                <a:solidFill>
                  <a:schemeClr val="accent6"/>
                </a:solidFill>
                <a:effectLst/>
              </a:defRPr>
            </a:lvl1pPr>
          </a:lstStyle>
          <a:p>
            <a:r>
              <a:rPr kumimoji="1" lang="en-US" altLang="ja-JP" dirty="0"/>
              <a:t>Enter the title.</a:t>
            </a:r>
            <a:endParaRPr kumimoji="1" lang="ja-JP" altLang="en-US" dirty="0"/>
          </a:p>
        </p:txBody>
      </p:sp>
      <p:sp>
        <p:nvSpPr>
          <p:cNvPr id="7" name="テキスト プレースホルダー"/>
          <p:cNvSpPr>
            <a:spLocks noGrp="1"/>
          </p:cNvSpPr>
          <p:nvPr>
            <p:ph type="body" sz="quarter" idx="11" hasCustomPrompt="1"/>
          </p:nvPr>
        </p:nvSpPr>
        <p:spPr>
          <a:xfrm>
            <a:off x="239185" y="1391999"/>
            <a:ext cx="8064500" cy="480000"/>
          </a:xfrm>
        </p:spPr>
        <p:txBody>
          <a:bodyPr>
            <a:noAutofit/>
          </a:bodyPr>
          <a:lstStyle>
            <a:lvl1pPr marL="0" indent="0">
              <a:buNone/>
              <a:defRPr sz="1800"/>
            </a:lvl1pPr>
            <a:lvl2pPr marL="72000" indent="0">
              <a:buNone/>
              <a:defRPr/>
            </a:lvl2pPr>
            <a:lvl3pPr marL="222962" indent="0">
              <a:buNone/>
              <a:defRPr/>
            </a:lvl3pPr>
            <a:lvl4pPr marL="327787" indent="0">
              <a:buNone/>
              <a:defRPr/>
            </a:lvl4pPr>
            <a:lvl5pPr marL="311400" indent="0">
              <a:buNone/>
              <a:defRPr/>
            </a:lvl5pPr>
          </a:lstStyle>
          <a:p>
            <a:r>
              <a:rPr lang="en-US" altLang="ja-JP" dirty="0"/>
              <a:t>Enter the addressee as required.</a:t>
            </a:r>
            <a:endParaRPr lang="ja-JP" altLang="en-US" dirty="0"/>
          </a:p>
        </p:txBody>
      </p:sp>
      <p:sp>
        <p:nvSpPr>
          <p:cNvPr id="5" name="テキスト プレースホルダー"/>
          <p:cNvSpPr>
            <a:spLocks noGrp="1"/>
          </p:cNvSpPr>
          <p:nvPr>
            <p:ph type="body" sz="quarter" idx="10" hasCustomPrompt="1"/>
          </p:nvPr>
        </p:nvSpPr>
        <p:spPr bwMode="white">
          <a:xfrm>
            <a:off x="239353" y="4026087"/>
            <a:ext cx="8736969" cy="707886"/>
          </a:xfrm>
        </p:spPr>
        <p:txBody>
          <a:bodyPr wrap="square">
            <a:spAutoFit/>
          </a:bodyPr>
          <a:lstStyle>
            <a:lvl1pPr marL="0" indent="0">
              <a:buNone/>
              <a:defRPr sz="2000" baseline="0">
                <a:solidFill>
                  <a:schemeClr val="bg1"/>
                </a:solidFill>
              </a:defRPr>
            </a:lvl1pPr>
            <a:lvl2pPr marL="72000" indent="0">
              <a:buNone/>
              <a:defRPr>
                <a:solidFill>
                  <a:schemeClr val="bg1"/>
                </a:solidFill>
              </a:defRPr>
            </a:lvl2pPr>
            <a:lvl3pPr marL="222962" indent="0">
              <a:buNone/>
              <a:defRPr>
                <a:solidFill>
                  <a:schemeClr val="bg1"/>
                </a:solidFill>
              </a:defRPr>
            </a:lvl3pPr>
            <a:lvl4pPr marL="327787" indent="0">
              <a:buNone/>
              <a:defRPr>
                <a:solidFill>
                  <a:schemeClr val="bg1"/>
                </a:solidFill>
              </a:defRPr>
            </a:lvl4pPr>
            <a:lvl5pPr marL="311400" indent="0">
              <a:buNone/>
              <a:defRPr>
                <a:solidFill>
                  <a:schemeClr val="bg1"/>
                </a:solidFill>
              </a:defRPr>
            </a:lvl5pPr>
          </a:lstStyle>
          <a:p>
            <a:pPr lvl="0"/>
            <a:r>
              <a:rPr kumimoji="1" lang="en-US" altLang="ja-JP" dirty="0"/>
              <a:t>Date, name and affiliation of author, etc.</a:t>
            </a:r>
            <a:br>
              <a:rPr kumimoji="1" lang="en-US" altLang="ja-JP" dirty="0"/>
            </a:br>
            <a:r>
              <a:rPr kumimoji="1" lang="en-US" altLang="ja-JP" dirty="0"/>
              <a:t> (Start a new line as appropriate.)</a:t>
            </a:r>
          </a:p>
        </p:txBody>
      </p:sp>
      <p:sp>
        <p:nvSpPr>
          <p:cNvPr id="2" name="正方形/長方形 1"/>
          <p:cNvSpPr/>
          <p:nvPr userDrawn="1"/>
        </p:nvSpPr>
        <p:spPr bwMode="ltGray">
          <a:xfrm>
            <a:off x="239353" y="6629400"/>
            <a:ext cx="548049" cy="228600"/>
          </a:xfrm>
          <a:prstGeom prst="rect">
            <a:avLst/>
          </a:prstGeom>
          <a:solidFill>
            <a:srgbClr val="004D99"/>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panose="020B0604030504040204"/>
              <a:cs typeface="+mn-cs"/>
            </a:endParaRPr>
          </a:p>
        </p:txBody>
      </p:sp>
    </p:spTree>
    <p:extLst>
      <p:ext uri="{BB962C8B-B14F-4D97-AF65-F5344CB8AC3E}">
        <p14:creationId xmlns:p14="http://schemas.microsoft.com/office/powerpoint/2010/main" val="5373456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blue)">
    <p:bg bwMode="lt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3" name="タイトル"/>
          <p:cNvSpPr>
            <a:spLocks noGrp="1"/>
          </p:cNvSpPr>
          <p:nvPr>
            <p:ph type="title" hasCustomPrompt="1"/>
          </p:nvPr>
        </p:nvSpPr>
        <p:spPr bwMode="white">
          <a:xfrm>
            <a:off x="240000" y="2771675"/>
            <a:ext cx="11712000" cy="584775"/>
          </a:xfrm>
        </p:spPr>
        <p:txBody>
          <a:bodyPr anchor="b" anchorCtr="0">
            <a:spAutoFit/>
          </a:bodyPr>
          <a:lstStyle>
            <a:lvl1pPr algn="l">
              <a:defRPr sz="3200">
                <a:solidFill>
                  <a:schemeClr val="bg1"/>
                </a:solidFill>
                <a:effectLst/>
              </a:defRPr>
            </a:lvl1pPr>
          </a:lstStyle>
          <a:p>
            <a:r>
              <a:rPr kumimoji="1" lang="en-US" altLang="ja-JP" dirty="0"/>
              <a:t>Enter the title.</a:t>
            </a:r>
            <a:endParaRPr kumimoji="1" lang="ja-JP" altLang="en-US" dirty="0"/>
          </a:p>
        </p:txBody>
      </p:sp>
      <p:sp>
        <p:nvSpPr>
          <p:cNvPr id="16" name="テキスト プレースホルダー"/>
          <p:cNvSpPr>
            <a:spLocks noGrp="1"/>
          </p:cNvSpPr>
          <p:nvPr>
            <p:ph type="body" sz="quarter" idx="10" hasCustomPrompt="1"/>
          </p:nvPr>
        </p:nvSpPr>
        <p:spPr bwMode="white">
          <a:xfrm>
            <a:off x="239351" y="3782537"/>
            <a:ext cx="9025300" cy="707886"/>
          </a:xfrm>
        </p:spPr>
        <p:txBody>
          <a:bodyPr wrap="square">
            <a:spAutoFit/>
          </a:bodyPr>
          <a:lstStyle>
            <a:lvl1pPr marL="0" indent="0" algn="l">
              <a:buNone/>
              <a:defRPr sz="2000">
                <a:solidFill>
                  <a:schemeClr val="bg1"/>
                </a:solidFill>
              </a:defRPr>
            </a:lvl1pPr>
            <a:lvl2pPr marL="72000" indent="0">
              <a:buNone/>
              <a:defRPr>
                <a:solidFill>
                  <a:schemeClr val="bg1"/>
                </a:solidFill>
              </a:defRPr>
            </a:lvl2pPr>
            <a:lvl3pPr marL="222962" indent="0">
              <a:buNone/>
              <a:defRPr>
                <a:solidFill>
                  <a:schemeClr val="bg1"/>
                </a:solidFill>
              </a:defRPr>
            </a:lvl3pPr>
            <a:lvl4pPr marL="327787" indent="0">
              <a:buNone/>
              <a:defRPr>
                <a:solidFill>
                  <a:schemeClr val="bg1"/>
                </a:solidFill>
              </a:defRPr>
            </a:lvl4pPr>
            <a:lvl5pPr marL="311400" indent="0">
              <a:buNone/>
              <a:defRPr>
                <a:solidFill>
                  <a:schemeClr val="bg1"/>
                </a:solidFill>
              </a:defRPr>
            </a:lvl5pPr>
          </a:lstStyle>
          <a:p>
            <a:pPr lvl="0"/>
            <a:r>
              <a:rPr kumimoji="1" lang="en-US" altLang="ja-JP" dirty="0"/>
              <a:t>Date, name and affiliation of author, etc.</a:t>
            </a:r>
            <a:br>
              <a:rPr kumimoji="1" lang="en-US" altLang="ja-JP" dirty="0"/>
            </a:br>
            <a:r>
              <a:rPr kumimoji="1" lang="en-US" altLang="ja-JP" dirty="0"/>
              <a:t> (Start a new line as appropriate.)</a:t>
            </a:r>
            <a:endParaRPr kumimoji="1" lang="ja-JP" altLang="en-US" dirty="0"/>
          </a:p>
        </p:txBody>
      </p:sp>
      <p:sp>
        <p:nvSpPr>
          <p:cNvPr id="8" name="正方形/長方形 7"/>
          <p:cNvSpPr/>
          <p:nvPr userDrawn="1"/>
        </p:nvSpPr>
        <p:spPr bwMode="ltGray">
          <a:xfrm>
            <a:off x="239353" y="6629400"/>
            <a:ext cx="548049" cy="228600"/>
          </a:xfrm>
          <a:prstGeom prst="rect">
            <a:avLst/>
          </a:prstGeom>
          <a:solidFill>
            <a:srgbClr val="002A62"/>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000000"/>
              </a:solidFill>
              <a:effectLst/>
              <a:uLnTx/>
              <a:uFillTx/>
              <a:latin typeface="メイリオ"/>
              <a:ea typeface="メイリオ" panose="020B0604030504040204"/>
              <a:cs typeface="+mn-cs"/>
            </a:endParaRPr>
          </a:p>
        </p:txBody>
      </p:sp>
    </p:spTree>
    <p:extLst>
      <p:ext uri="{BB962C8B-B14F-4D97-AF65-F5344CB8AC3E}">
        <p14:creationId xmlns:p14="http://schemas.microsoft.com/office/powerpoint/2010/main" val="901933750"/>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rand Statement (move)">
    <p:spTree>
      <p:nvGrpSpPr>
        <p:cNvPr id="1" name=""/>
        <p:cNvGrpSpPr/>
        <p:nvPr/>
      </p:nvGrpSpPr>
      <p:grpSpPr>
        <a:xfrm>
          <a:off x="0" y="0"/>
          <a:ext cx="0" cy="0"/>
          <a:chOff x="0" y="0"/>
          <a:chExt cx="0" cy="0"/>
        </a:xfrm>
      </p:grpSpPr>
      <p:pic>
        <p:nvPicPr>
          <p:cNvPr id="13" name="orche_blue_base"/>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0" y="0"/>
            <a:ext cx="12192000" cy="6858000"/>
          </a:xfrm>
          <a:prstGeom prst="rect">
            <a:avLst/>
          </a:prstGeom>
        </p:spPr>
      </p:pic>
      <p:pic>
        <p:nvPicPr>
          <p:cNvPr id="14" name="逆光"/>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2" y="2"/>
            <a:ext cx="12191997" cy="6857999"/>
          </a:xfrm>
          <a:prstGeom prst="rect">
            <a:avLst/>
          </a:prstGeom>
        </p:spPr>
      </p:pic>
      <p:pic>
        <p:nvPicPr>
          <p:cNvPr id="15" name="縦ライン"/>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gray">
          <a:xfrm>
            <a:off x="2" y="2"/>
            <a:ext cx="12191996" cy="6857999"/>
          </a:xfrm>
          <a:prstGeom prst="rect">
            <a:avLst/>
          </a:prstGeom>
        </p:spPr>
      </p:pic>
      <p:pic>
        <p:nvPicPr>
          <p:cNvPr id="16" name="右上へ"/>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gray">
          <a:xfrm>
            <a:off x="2" y="2"/>
            <a:ext cx="12191996" cy="6857999"/>
          </a:xfrm>
          <a:prstGeom prst="rect">
            <a:avLst/>
          </a:prstGeom>
        </p:spPr>
      </p:pic>
      <p:pic>
        <p:nvPicPr>
          <p:cNvPr id="17" name="左下へ"/>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bwMode="gray">
          <a:xfrm>
            <a:off x="2" y="2"/>
            <a:ext cx="12191996" cy="6857999"/>
          </a:xfrm>
          <a:prstGeom prst="rect">
            <a:avLst/>
          </a:prstGeom>
        </p:spPr>
      </p:pic>
      <p:pic>
        <p:nvPicPr>
          <p:cNvPr id="25" name="最後右へ"/>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bwMode="gray">
          <a:xfrm>
            <a:off x="2" y="2"/>
            <a:ext cx="12191996" cy="6857999"/>
          </a:xfrm>
          <a:prstGeom prst="rect">
            <a:avLst/>
          </a:prstGeom>
        </p:spPr>
      </p:pic>
      <p:grpSp>
        <p:nvGrpSpPr>
          <p:cNvPr id="2" name="グループ化 1"/>
          <p:cNvGrpSpPr/>
          <p:nvPr userDrawn="1"/>
        </p:nvGrpSpPr>
        <p:grpSpPr bwMode="gray">
          <a:xfrm>
            <a:off x="2" y="1"/>
            <a:ext cx="12192001" cy="6858000"/>
            <a:chOff x="0" y="1"/>
            <a:chExt cx="9144001" cy="5143500"/>
          </a:xfrm>
        </p:grpSpPr>
        <p:grpSp>
          <p:nvGrpSpPr>
            <p:cNvPr id="26" name="グループ化 25"/>
            <p:cNvGrpSpPr/>
            <p:nvPr userDrawn="1"/>
          </p:nvGrpSpPr>
          <p:grpSpPr bwMode="gray">
            <a:xfrm>
              <a:off x="0" y="1"/>
              <a:ext cx="9144001" cy="5143500"/>
              <a:chOff x="0" y="1"/>
              <a:chExt cx="9144001" cy="5143500"/>
            </a:xfrm>
          </p:grpSpPr>
          <p:pic>
            <p:nvPicPr>
              <p:cNvPr id="27" name="white"/>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bwMode="gray">
              <a:xfrm>
                <a:off x="1" y="1"/>
                <a:ext cx="9144000" cy="5143500"/>
              </a:xfrm>
              <a:prstGeom prst="rect">
                <a:avLst/>
              </a:prstGeom>
            </p:spPr>
          </p:pic>
          <p:pic>
            <p:nvPicPr>
              <p:cNvPr id="29" name="brighter_logo_poji"/>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bwMode="gray">
              <a:xfrm>
                <a:off x="0" y="1508626"/>
                <a:ext cx="9144000" cy="914400"/>
              </a:xfrm>
              <a:prstGeom prst="rect">
                <a:avLst/>
              </a:prstGeom>
            </p:spPr>
          </p:pic>
        </p:grpSp>
        <p:pic>
          <p:nvPicPr>
            <p:cNvPr id="21" name="kaisetubun_3"/>
            <p:cNvPicPr>
              <a:picLocks noChangeAspect="1" noChangeArrowheads="1"/>
            </p:cNvPicPr>
            <p:nvPr userDrawn="1"/>
          </p:nvPicPr>
          <p:blipFill>
            <a:blip r:embed="rId10" cstate="email">
              <a:biLevel thresh="7500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gray">
            <a:xfrm>
              <a:off x="1846274" y="2529842"/>
              <a:ext cx="6188075" cy="253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419984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80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1000"/>
                                        <p:tgtEl>
                                          <p:spTgt spid="15"/>
                                        </p:tgtEl>
                                      </p:cBhvr>
                                    </p:animEffect>
                                  </p:childTnLst>
                                </p:cTn>
                              </p:par>
                              <p:par>
                                <p:cTn id="8" presetID="22" presetClass="entr" presetSubtype="4" fill="hold" nodeType="withEffect">
                                  <p:stCondLst>
                                    <p:cond delay="190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1000"/>
                                        <p:tgtEl>
                                          <p:spTgt spid="16"/>
                                        </p:tgtEl>
                                      </p:cBhvr>
                                    </p:animEffect>
                                  </p:childTnLst>
                                </p:cTn>
                              </p:par>
                              <p:par>
                                <p:cTn id="11" presetID="22" presetClass="entr" presetSubtype="2" fill="hold" nodeType="withEffect">
                                  <p:stCondLst>
                                    <p:cond delay="2600"/>
                                  </p:stCondLst>
                                  <p:childTnLst>
                                    <p:set>
                                      <p:cBhvr>
                                        <p:cTn id="12" dur="1" fill="hold">
                                          <p:stCondLst>
                                            <p:cond delay="0"/>
                                          </p:stCondLst>
                                        </p:cTn>
                                        <p:tgtEl>
                                          <p:spTgt spid="17"/>
                                        </p:tgtEl>
                                        <p:attrNameLst>
                                          <p:attrName>style.visibility</p:attrName>
                                        </p:attrNameLst>
                                      </p:cBhvr>
                                      <p:to>
                                        <p:strVal val="visible"/>
                                      </p:to>
                                    </p:set>
                                    <p:animEffect transition="in" filter="wipe(right)">
                                      <p:cBhvr>
                                        <p:cTn id="13" dur="1000"/>
                                        <p:tgtEl>
                                          <p:spTgt spid="17"/>
                                        </p:tgtEl>
                                      </p:cBhvr>
                                    </p:animEffect>
                                  </p:childTnLst>
                                </p:cTn>
                              </p:par>
                              <p:par>
                                <p:cTn id="14" presetID="22" presetClass="entr" presetSubtype="8" fill="hold" nodeType="withEffect">
                                  <p:stCondLst>
                                    <p:cond delay="3500"/>
                                  </p:stCondLst>
                                  <p:childTnLst>
                                    <p:set>
                                      <p:cBhvr>
                                        <p:cTn id="15" dur="1" fill="hold">
                                          <p:stCondLst>
                                            <p:cond delay="0"/>
                                          </p:stCondLst>
                                        </p:cTn>
                                        <p:tgtEl>
                                          <p:spTgt spid="25"/>
                                        </p:tgtEl>
                                        <p:attrNameLst>
                                          <p:attrName>style.visibility</p:attrName>
                                        </p:attrNameLst>
                                      </p:cBhvr>
                                      <p:to>
                                        <p:strVal val="visible"/>
                                      </p:to>
                                    </p:set>
                                    <p:animEffect transition="in" filter="wipe(left)">
                                      <p:cBhvr>
                                        <p:cTn id="16" dur="1000"/>
                                        <p:tgtEl>
                                          <p:spTgt spid="25"/>
                                        </p:tgtEl>
                                      </p:cBhvr>
                                    </p:animEffect>
                                  </p:childTnLst>
                                </p:cTn>
                              </p:par>
                            </p:childTnLst>
                          </p:cTn>
                        </p:par>
                        <p:par>
                          <p:cTn id="17" fill="hold">
                            <p:stCondLst>
                              <p:cond delay="4500"/>
                            </p:stCondLst>
                            <p:childTnLst>
                              <p:par>
                                <p:cTn id="18" presetID="10" presetClass="entr" presetSubtype="0"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childTnLst>
                                </p:cTn>
                              </p:par>
                              <p:par>
                                <p:cTn id="21" presetID="10" presetClass="exit" presetSubtype="0" fill="hold" nodeType="withEffect">
                                  <p:stCondLst>
                                    <p:cond delay="1000"/>
                                  </p:stCondLst>
                                  <p:childTnLst>
                                    <p:animEffect transition="out" filter="fade">
                                      <p:cBhvr>
                                        <p:cTn id="22" dur="800"/>
                                        <p:tgtEl>
                                          <p:spTgt spid="14"/>
                                        </p:tgtEl>
                                      </p:cBhvr>
                                    </p:animEffect>
                                    <p:set>
                                      <p:cBhvr>
                                        <p:cTn id="23" dur="1" fill="hold">
                                          <p:stCondLst>
                                            <p:cond delay="799"/>
                                          </p:stCondLst>
                                        </p:cTn>
                                        <p:tgtEl>
                                          <p:spTgt spid="14"/>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25"/>
                                        </p:tgtEl>
                                      </p:cBhvr>
                                    </p:animEffect>
                                    <p:set>
                                      <p:cBhvr>
                                        <p:cTn id="29" dur="1" fill="hold">
                                          <p:stCondLst>
                                            <p:cond delay="499"/>
                                          </p:stCondLst>
                                        </p:cTn>
                                        <p:tgtEl>
                                          <p:spTgt spid="25"/>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6"/>
                                        </p:tgtEl>
                                      </p:cBhvr>
                                    </p:animEffect>
                                    <p:set>
                                      <p:cBhvr>
                                        <p:cTn id="35" dur="1" fill="hold">
                                          <p:stCondLst>
                                            <p:cond delay="499"/>
                                          </p:stCondLst>
                                        </p:cTn>
                                        <p:tgtEl>
                                          <p:spTgt spid="16"/>
                                        </p:tgtEl>
                                        <p:attrNameLst>
                                          <p:attrName>style.visibility</p:attrName>
                                        </p:attrNameLst>
                                      </p:cBhvr>
                                      <p:to>
                                        <p:strVal val="hidden"/>
                                      </p:to>
                                    </p:set>
                                  </p:childTnLst>
                                </p:cTn>
                              </p:par>
                              <p:par>
                                <p:cTn id="36" presetID="10" presetClass="entr" presetSubtype="0" fill="hold" nodeType="withEffect">
                                  <p:stCondLst>
                                    <p:cond delay="50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1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rand Statement (still)">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12192000" cy="6860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61354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able of Contents">
    <p:bg bwMode="lt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1871529" y="598440"/>
            <a:ext cx="10080000" cy="461665"/>
          </a:xfrm>
        </p:spPr>
        <p:txBody>
          <a:bodyPr vert="horz" wrap="square" lIns="91440" tIns="45720" rIns="91440" bIns="45720" rtlCol="0" anchor="b">
            <a:spAutoFit/>
          </a:bodyPr>
          <a:lstStyle>
            <a:lvl1pPr>
              <a:defRPr lang="ja-JP" altLang="en-US" dirty="0">
                <a:solidFill>
                  <a:schemeClr val="tx2">
                    <a:lumMod val="65000"/>
                    <a:lumOff val="35000"/>
                  </a:schemeClr>
                </a:solidFill>
              </a:defRPr>
            </a:lvl1pPr>
          </a:lstStyle>
          <a:p>
            <a:pPr lvl="0"/>
            <a:r>
              <a:rPr kumimoji="1" lang="en-US" altLang="ja-JP" dirty="0"/>
              <a:t>Enter the title of the table of contents.</a:t>
            </a:r>
            <a:endParaRPr kumimoji="1" lang="ja-JP" altLang="en-US" dirty="0"/>
          </a:p>
        </p:txBody>
      </p:sp>
      <p:sp>
        <p:nvSpPr>
          <p:cNvPr id="5" name="テキスト プレースホルダー"/>
          <p:cNvSpPr>
            <a:spLocks noGrp="1"/>
          </p:cNvSpPr>
          <p:nvPr>
            <p:ph type="body" sz="quarter" idx="10" hasCustomPrompt="1"/>
          </p:nvPr>
        </p:nvSpPr>
        <p:spPr bwMode="gray">
          <a:xfrm>
            <a:off x="1871532" y="1242419"/>
            <a:ext cx="10079169" cy="4970891"/>
          </a:xfrm>
        </p:spPr>
        <p:txBody>
          <a:bodyPr vert="horz" wrap="square" lIns="91440" tIns="45720" rIns="91440" bIns="45720" rtlCol="0">
            <a:noAutofit/>
          </a:bodyPr>
          <a:lstStyle>
            <a:lvl1pPr marL="0" indent="0">
              <a:buNone/>
              <a:defRPr lang="en-US" altLang="ja-JP" sz="2000" dirty="0" smtClean="0"/>
            </a:lvl1pPr>
            <a:lvl2pPr marL="72000" indent="0">
              <a:buNone/>
              <a:defRPr lang="ja-JP" altLang="en-US" sz="1600" dirty="0" smtClean="0"/>
            </a:lvl2pPr>
            <a:lvl3pPr marL="222962" indent="0">
              <a:buNone/>
              <a:defRPr lang="ja-JP" altLang="en-US" sz="1200" dirty="0" smtClean="0"/>
            </a:lvl3pPr>
            <a:lvl4pPr marL="327787" indent="0">
              <a:buNone/>
              <a:defRPr lang="ja-JP" altLang="en-US" sz="1100" dirty="0" smtClean="0"/>
            </a:lvl4pPr>
          </a:lstStyle>
          <a:p>
            <a:pPr lvl="0"/>
            <a:r>
              <a:rPr kumimoji="1" lang="en-US" altLang="ja-JP" dirty="0"/>
              <a:t>Enter the items in the table of contents.</a:t>
            </a:r>
          </a:p>
          <a:p>
            <a:pPr lvl="1"/>
            <a:r>
              <a:rPr kumimoji="1" lang="en-US" altLang="ja-JP" dirty="0"/>
              <a:t>Second level</a:t>
            </a:r>
            <a:endParaRPr kumimoji="1" lang="ja-JP" altLang="en-US" dirty="0"/>
          </a:p>
          <a:p>
            <a:pPr lvl="2"/>
            <a:r>
              <a:rPr kumimoji="1" lang="en-US" altLang="ja-JP" dirty="0"/>
              <a:t>Third level</a:t>
            </a:r>
            <a:endParaRPr kumimoji="1" lang="ja-JP" altLang="en-US" dirty="0"/>
          </a:p>
          <a:p>
            <a:pPr lvl="3"/>
            <a:r>
              <a:rPr kumimoji="1" lang="en-US" altLang="ja-JP" dirty="0"/>
              <a:t>Fourth level</a:t>
            </a:r>
            <a:endParaRPr kumimoji="1" lang="ja-JP" altLang="en-US" dirty="0"/>
          </a:p>
        </p:txBody>
      </p:sp>
    </p:spTree>
    <p:extLst>
      <p:ext uri="{BB962C8B-B14F-4D97-AF65-F5344CB8AC3E}">
        <p14:creationId xmlns:p14="http://schemas.microsoft.com/office/powerpoint/2010/main" val="1219742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FCEFCAA-A532-4071-AF80-060800951908}" type="datetimeFigureOut">
              <a:rPr lang="en-IN" smtClean="0"/>
              <a:t>06-06-2024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DD8040-CB15-4E12-8295-E2B786732DC4}" type="slidenum">
              <a:rPr lang="en-IN" smtClean="0"/>
              <a:t>‹#›</a:t>
            </a:fld>
            <a:endParaRPr lang="en-IN"/>
          </a:p>
        </p:txBody>
      </p:sp>
    </p:spTree>
    <p:extLst>
      <p:ext uri="{BB962C8B-B14F-4D97-AF65-F5344CB8AC3E}">
        <p14:creationId xmlns:p14="http://schemas.microsoft.com/office/powerpoint/2010/main" val="2998107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bwMode="lt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white">
          <a:xfrm>
            <a:off x="239184" y="3040927"/>
            <a:ext cx="11680576" cy="492443"/>
          </a:xfrm>
        </p:spPr>
        <p:txBody>
          <a:bodyPr vert="horz" wrap="square" lIns="91440" tIns="45720" rIns="91440" bIns="45720" rtlCol="0" anchor="b">
            <a:spAutoFit/>
          </a:bodyPr>
          <a:lstStyle>
            <a:lvl1pPr>
              <a:defRPr lang="ja-JP" altLang="en-US" sz="2600" dirty="0">
                <a:solidFill>
                  <a:schemeClr val="bg1"/>
                </a:solidFill>
              </a:defRPr>
            </a:lvl1pPr>
          </a:lstStyle>
          <a:p>
            <a:pPr lvl="0"/>
            <a:r>
              <a:rPr kumimoji="1" lang="en-US" altLang="ja-JP" dirty="0"/>
              <a:t>Enter the title.</a:t>
            </a:r>
            <a:endParaRPr kumimoji="1" lang="ja-JP" altLang="en-US" dirty="0"/>
          </a:p>
        </p:txBody>
      </p:sp>
      <p:sp>
        <p:nvSpPr>
          <p:cNvPr id="5" name="テキスト プレースホルダー"/>
          <p:cNvSpPr>
            <a:spLocks noGrp="1"/>
          </p:cNvSpPr>
          <p:nvPr>
            <p:ph type="body" sz="quarter" idx="10" hasCustomPrompt="1"/>
          </p:nvPr>
        </p:nvSpPr>
        <p:spPr bwMode="gray">
          <a:xfrm>
            <a:off x="239184" y="3865563"/>
            <a:ext cx="8737136" cy="1269578"/>
          </a:xfrm>
        </p:spPr>
        <p:txBody>
          <a:bodyPr wrap="square" tIns="45720" bIns="45720">
            <a:spAutoFit/>
          </a:bodyPr>
          <a:lstStyle>
            <a:lvl1pPr marL="0" indent="0">
              <a:buNone/>
              <a:defRPr b="0"/>
            </a:lvl1pPr>
            <a:lvl2pPr marL="72000" indent="0">
              <a:buNone/>
              <a:defRPr sz="1800" b="0"/>
            </a:lvl2pPr>
            <a:lvl3pPr marL="222962" indent="0">
              <a:buNone/>
              <a:defRPr b="0"/>
            </a:lvl3pPr>
            <a:lvl4pPr marL="327787" indent="0">
              <a:buNone/>
              <a:defRPr b="0"/>
            </a:lvl4pPr>
            <a:lvl5pPr marL="311400" indent="0">
              <a:buNone/>
              <a:defRPr b="0"/>
            </a:lvl5pPr>
          </a:lstStyle>
          <a:p>
            <a:pPr lvl="0"/>
            <a:r>
              <a:rPr kumimoji="1" lang="en-US" altLang="ja-JP" dirty="0"/>
              <a:t>Enter the subtitle.</a:t>
            </a:r>
          </a:p>
          <a:p>
            <a:pPr lvl="1"/>
            <a:r>
              <a:rPr kumimoji="1" lang="en-US" altLang="ja-JP" dirty="0"/>
              <a:t>Second level</a:t>
            </a:r>
            <a:endParaRPr kumimoji="1" lang="ja-JP" altLang="en-US" dirty="0"/>
          </a:p>
          <a:p>
            <a:pPr lvl="2"/>
            <a:r>
              <a:rPr kumimoji="1" lang="en-US" altLang="ja-JP" dirty="0"/>
              <a:t>Third level</a:t>
            </a:r>
            <a:endParaRPr kumimoji="1" lang="ja-JP" altLang="en-US" dirty="0"/>
          </a:p>
          <a:p>
            <a:pPr lvl="3"/>
            <a:r>
              <a:rPr kumimoji="1" lang="en-US" altLang="ja-JP" dirty="0"/>
              <a:t>Fourth level</a:t>
            </a:r>
            <a:endParaRPr kumimoji="1" lang="ja-JP" altLang="en-US" dirty="0"/>
          </a:p>
        </p:txBody>
      </p:sp>
    </p:spTree>
    <p:extLst>
      <p:ext uri="{BB962C8B-B14F-4D97-AF65-F5344CB8AC3E}">
        <p14:creationId xmlns:p14="http://schemas.microsoft.com/office/powerpoint/2010/main" val="39924947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white)">
    <p:bg bwMode="lt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239351" y="38400"/>
            <a:ext cx="11712000" cy="624000"/>
          </a:xfrm>
        </p:spPr>
        <p:txBody>
          <a:bodyPr tIns="45720">
            <a:normAutofit/>
          </a:bodyPr>
          <a:lstStyle>
            <a:lvl1pPr>
              <a:defRPr sz="2400">
                <a:solidFill>
                  <a:schemeClr val="bg1"/>
                </a:solidFill>
              </a:defRPr>
            </a:lvl1pPr>
          </a:lstStyle>
          <a:p>
            <a:r>
              <a:rPr kumimoji="1" lang="en-US" altLang="ja-JP" dirty="0"/>
              <a:t>Enter the title.</a:t>
            </a:r>
            <a:endParaRPr kumimoji="1" lang="ja-JP" altLang="en-US" dirty="0"/>
          </a:p>
        </p:txBody>
      </p:sp>
    </p:spTree>
    <p:extLst>
      <p:ext uri="{BB962C8B-B14F-4D97-AF65-F5344CB8AC3E}">
        <p14:creationId xmlns:p14="http://schemas.microsoft.com/office/powerpoint/2010/main" val="36688725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Content(white)">
    <p:bg bwMode="lt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239351" y="38400"/>
            <a:ext cx="11712000" cy="624000"/>
          </a:xfrm>
        </p:spPr>
        <p:txBody>
          <a:bodyPr tIns="45720">
            <a:normAutofit/>
          </a:bodyPr>
          <a:lstStyle>
            <a:lvl1pPr>
              <a:defRPr sz="2400">
                <a:solidFill>
                  <a:schemeClr val="bg1"/>
                </a:solidFill>
              </a:defRPr>
            </a:lvl1pPr>
          </a:lstStyle>
          <a:p>
            <a:r>
              <a:rPr kumimoji="1" lang="en-US" altLang="ja-JP" dirty="0"/>
              <a:t>Enter the title.</a:t>
            </a:r>
            <a:endParaRPr kumimoji="1" lang="ja-JP" altLang="en-US" dirty="0"/>
          </a:p>
        </p:txBody>
      </p:sp>
      <p:sp>
        <p:nvSpPr>
          <p:cNvPr id="12" name="コンテンツ プレースホルダー"/>
          <p:cNvSpPr>
            <a:spLocks noGrp="1"/>
          </p:cNvSpPr>
          <p:nvPr>
            <p:ph sz="quarter" idx="10" hasCustomPrompt="1"/>
          </p:nvPr>
        </p:nvSpPr>
        <p:spPr bwMode="gray">
          <a:xfrm>
            <a:off x="239347" y="816000"/>
            <a:ext cx="11712000" cy="5637717"/>
          </a:xfrm>
        </p:spPr>
        <p:txBody>
          <a:bodyPr vert="horz" lIns="90000" tIns="45720" rIns="90000" bIns="45720" rtlCol="0">
            <a:noAutofit/>
          </a:bodyPr>
          <a:lstStyle>
            <a:lvl1pPr marL="180000" indent="-180000">
              <a:spcBef>
                <a:spcPts val="500"/>
              </a:spcBef>
              <a:defRPr lang="ja-JP" altLang="en-US" sz="2000" i="0" u="none" strike="noStrike" kern="0" cap="none" spc="0" normalizeH="0" baseline="0" noProof="0" dirty="0" smtClean="0">
                <a:ln>
                  <a:noFill/>
                </a:ln>
                <a:solidFill>
                  <a:srgbClr val="000000"/>
                </a:solidFill>
                <a:effectLst/>
                <a:uLnTx/>
                <a:uFillTx/>
              </a:defRPr>
            </a:lvl1pPr>
            <a:lvl2pPr marL="360000" indent="-180000">
              <a:spcBef>
                <a:spcPts val="500"/>
              </a:spcBef>
              <a:defRPr lang="ja-JP" altLang="en-US" sz="1600" i="0" u="none" strike="noStrike" kern="0" cap="none" spc="0" normalizeH="0" baseline="0" noProof="0" dirty="0" smtClean="0">
                <a:ln>
                  <a:noFill/>
                </a:ln>
                <a:solidFill>
                  <a:srgbClr val="000000"/>
                </a:solidFill>
                <a:effectLst/>
                <a:uLnTx/>
                <a:uFillTx/>
              </a:defRPr>
            </a:lvl2pPr>
            <a:lvl3pPr marL="468000" indent="-108000">
              <a:spcBef>
                <a:spcPts val="500"/>
              </a:spcBef>
              <a:defRPr lang="ja-JP" altLang="en-US" sz="1400" i="0" u="none" strike="noStrike" kern="0" cap="none" spc="0" normalizeH="0" baseline="0" noProof="0" dirty="0" smtClean="0">
                <a:ln>
                  <a:noFill/>
                </a:ln>
                <a:solidFill>
                  <a:srgbClr val="000000"/>
                </a:solidFill>
                <a:effectLst/>
                <a:uLnTx/>
                <a:uFillTx/>
              </a:defRPr>
            </a:lvl3pPr>
            <a:lvl4pPr marL="576000" indent="-108000">
              <a:spcBef>
                <a:spcPts val="500"/>
              </a:spcBef>
              <a:defRPr lang="ja-JP" altLang="en-US" sz="1200" i="0" u="none" strike="noStrike" kern="0" cap="none" spc="0" normalizeH="0" baseline="0" noProof="0" dirty="0" smtClean="0">
                <a:ln>
                  <a:noFill/>
                </a:ln>
                <a:solidFill>
                  <a:srgbClr val="000000"/>
                </a:solidFill>
                <a:effectLst/>
                <a:uLnTx/>
                <a:uFillTx/>
              </a:defRPr>
            </a:lvl4pPr>
          </a:lstStyle>
          <a:p>
            <a:pPr lvl="0"/>
            <a:r>
              <a:rPr kumimoji="1" lang="en-US" altLang="ja-JP" sz="2000" b="0" i="0" u="none" strike="noStrike" kern="0" cap="none" spc="0" normalizeH="0" baseline="0" noProof="0" dirty="0">
                <a:ln>
                  <a:noFill/>
                </a:ln>
                <a:solidFill>
                  <a:srgbClr val="000000"/>
                </a:solidFill>
                <a:effectLst/>
                <a:uLnTx/>
                <a:uFillTx/>
                <a:latin typeface="+mn-lt"/>
                <a:ea typeface="+mn-ea"/>
                <a:cs typeface="+mn-cs"/>
              </a:rPr>
              <a:t>Enter the text.</a:t>
            </a:r>
            <a:endParaRPr kumimoji="1" lang="ja-JP" altLang="en-US" sz="2000" b="0" i="0" u="none" strike="noStrike" kern="0" cap="none" spc="0" normalizeH="0" baseline="0" noProof="0" dirty="0">
              <a:ln>
                <a:noFill/>
              </a:ln>
              <a:solidFill>
                <a:srgbClr val="000000"/>
              </a:solidFill>
              <a:effectLst/>
              <a:uLnTx/>
              <a:uFillTx/>
              <a:latin typeface="+mn-lt"/>
              <a:ea typeface="+mn-ea"/>
              <a:cs typeface="+mn-cs"/>
            </a:endParaRPr>
          </a:p>
          <a:p>
            <a:pPr lvl="1"/>
            <a:r>
              <a:rPr kumimoji="1" lang="en-US" altLang="ja-JP" sz="1600" b="0" i="0" u="none" strike="noStrike" kern="0" cap="none" spc="0" normalizeH="0" baseline="0" noProof="0" dirty="0">
                <a:ln>
                  <a:noFill/>
                </a:ln>
                <a:solidFill>
                  <a:srgbClr val="000000"/>
                </a:solidFill>
                <a:effectLst/>
                <a:uLnTx/>
                <a:uFillTx/>
                <a:latin typeface="+mn-lt"/>
                <a:ea typeface="+mn-ea"/>
              </a:rPr>
              <a:t>Second level</a:t>
            </a:r>
            <a:endParaRPr kumimoji="1" lang="ja-JP" altLang="en-US" sz="1600" b="0" i="0" u="none" strike="noStrike" kern="0" cap="none" spc="0" normalizeH="0" baseline="0" noProof="0" dirty="0">
              <a:ln>
                <a:noFill/>
              </a:ln>
              <a:solidFill>
                <a:srgbClr val="000000"/>
              </a:solidFill>
              <a:effectLst/>
              <a:uLnTx/>
              <a:uFillTx/>
              <a:latin typeface="+mn-lt"/>
              <a:ea typeface="+mn-ea"/>
            </a:endParaRPr>
          </a:p>
          <a:p>
            <a:pPr lvl="2"/>
            <a:r>
              <a:rPr kumimoji="1" lang="en-US" altLang="ja-JP" sz="1400" b="0" i="0" u="none" strike="noStrike" kern="0" cap="none" spc="0" normalizeH="0" baseline="0" noProof="0" dirty="0">
                <a:ln>
                  <a:noFill/>
                </a:ln>
                <a:solidFill>
                  <a:srgbClr val="000000"/>
                </a:solidFill>
                <a:effectLst/>
                <a:uLnTx/>
                <a:uFillTx/>
                <a:latin typeface="+mn-lt"/>
                <a:ea typeface="+mn-ea"/>
              </a:rPr>
              <a:t>Third level</a:t>
            </a:r>
            <a:endParaRPr kumimoji="1" lang="ja-JP" altLang="en-US" sz="1400" b="0" i="0" u="none" strike="noStrike" kern="0" cap="none" spc="0" normalizeH="0" baseline="0" noProof="0" dirty="0">
              <a:ln>
                <a:noFill/>
              </a:ln>
              <a:solidFill>
                <a:srgbClr val="000000"/>
              </a:solidFill>
              <a:effectLst/>
              <a:uLnTx/>
              <a:uFillTx/>
              <a:latin typeface="+mn-lt"/>
              <a:ea typeface="+mn-ea"/>
            </a:endParaRPr>
          </a:p>
          <a:p>
            <a:pPr lvl="3"/>
            <a:r>
              <a:rPr kumimoji="1" lang="en-US" altLang="ja-JP" sz="1200" b="0" i="0" u="none" strike="noStrike" kern="0" cap="none" spc="0" normalizeH="0" baseline="0" noProof="0" dirty="0">
                <a:ln>
                  <a:noFill/>
                </a:ln>
                <a:solidFill>
                  <a:srgbClr val="000000"/>
                </a:solidFill>
                <a:effectLst/>
                <a:uLnTx/>
                <a:uFillTx/>
                <a:latin typeface="+mn-lt"/>
                <a:ea typeface="+mn-ea"/>
              </a:rPr>
              <a:t>Fourth level</a:t>
            </a:r>
            <a:endParaRPr kumimoji="1" lang="ja-JP" altLang="en-US" sz="1200" b="0" i="0" u="none" strike="noStrike" kern="0" cap="none" spc="0" normalizeH="0" baseline="0" noProof="0" dirty="0">
              <a:ln>
                <a:noFill/>
              </a:ln>
              <a:solidFill>
                <a:srgbClr val="000000"/>
              </a:solidFill>
              <a:effectLst/>
              <a:uLnTx/>
              <a:uFillTx/>
              <a:latin typeface="+mn-lt"/>
              <a:ea typeface="+mn-ea"/>
            </a:endParaRPr>
          </a:p>
        </p:txBody>
      </p:sp>
    </p:spTree>
    <p:extLst>
      <p:ext uri="{BB962C8B-B14F-4D97-AF65-F5344CB8AC3E}">
        <p14:creationId xmlns:p14="http://schemas.microsoft.com/office/powerpoint/2010/main" val="37977914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ead 1 line &amp; Content(white)">
    <p:bg bwMode="lt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239349" y="38400"/>
            <a:ext cx="11712000" cy="624000"/>
          </a:xfrm>
        </p:spPr>
        <p:txBody>
          <a:bodyPr tIns="45720">
            <a:normAutofit/>
          </a:bodyPr>
          <a:lstStyle>
            <a:lvl1pPr>
              <a:defRPr sz="2400">
                <a:solidFill>
                  <a:schemeClr val="bg1"/>
                </a:solidFill>
              </a:defRPr>
            </a:lvl1pPr>
          </a:lstStyle>
          <a:p>
            <a:r>
              <a:rPr kumimoji="1" lang="en-US" altLang="ja-JP" dirty="0"/>
              <a:t>Enter the title.</a:t>
            </a:r>
            <a:endParaRPr kumimoji="1" lang="ja-JP" altLang="en-US" dirty="0"/>
          </a:p>
        </p:txBody>
      </p:sp>
      <p:sp>
        <p:nvSpPr>
          <p:cNvPr id="6" name="テキスト プレースホルダー"/>
          <p:cNvSpPr>
            <a:spLocks noGrp="1"/>
          </p:cNvSpPr>
          <p:nvPr>
            <p:ph type="body" sz="quarter" idx="11" hasCustomPrompt="1"/>
          </p:nvPr>
        </p:nvSpPr>
        <p:spPr bwMode="gray">
          <a:xfrm>
            <a:off x="239349" y="816000"/>
            <a:ext cx="11712000" cy="576000"/>
          </a:xfrm>
          <a:prstGeom prst="roundRect">
            <a:avLst/>
          </a:prstGeom>
          <a:solidFill>
            <a:schemeClr val="accent6">
              <a:lumMod val="75000"/>
              <a:lumOff val="25000"/>
            </a:schemeClr>
          </a:solidFill>
          <a:effectLst>
            <a:outerShdw blurRad="50800" dist="38100" dir="5400000" algn="t" rotWithShape="0">
              <a:prstClr val="black">
                <a:alpha val="40000"/>
              </a:prstClr>
            </a:outerShdw>
          </a:effectLst>
        </p:spPr>
        <p:txBody>
          <a:bodyPr tIns="45720" bIns="46800" anchor="ctr" anchorCtr="0">
            <a:noAutofit/>
          </a:bodyPr>
          <a:lstStyle>
            <a:lvl1pPr marL="0" indent="0" algn="l" eaLnBrk="1" hangingPunct="1">
              <a:spcBef>
                <a:spcPts val="0"/>
              </a:spcBef>
              <a:buNone/>
              <a:defRPr>
                <a:solidFill>
                  <a:schemeClr val="bg1"/>
                </a:solidFill>
              </a:defRPr>
            </a:lvl1pPr>
            <a:lvl2pPr marL="72000" indent="0">
              <a:buNone/>
              <a:defRPr/>
            </a:lvl2pPr>
            <a:lvl3pPr marL="222962" indent="0">
              <a:buNone/>
              <a:defRPr/>
            </a:lvl3pPr>
            <a:lvl4pPr marL="327787" indent="0">
              <a:buNone/>
              <a:defRPr/>
            </a:lvl4pPr>
            <a:lvl5pPr marL="311400" indent="0">
              <a:buNone/>
              <a:defRPr/>
            </a:lvl5pPr>
          </a:lstStyle>
          <a:p>
            <a:pPr marL="0" lvl="0" indent="0" hangingPunct="1">
              <a:buNone/>
            </a:pPr>
            <a:r>
              <a:rPr kumimoji="1" lang="en-US" altLang="ja-JP" dirty="0"/>
              <a:t>Use this layout for a one-line headline</a:t>
            </a:r>
            <a:endParaRPr kumimoji="1" lang="ja-JP" altLang="en-US" dirty="0"/>
          </a:p>
        </p:txBody>
      </p:sp>
      <p:sp>
        <p:nvSpPr>
          <p:cNvPr id="12" name="コンテンツ プレースホルダー"/>
          <p:cNvSpPr>
            <a:spLocks noGrp="1"/>
          </p:cNvSpPr>
          <p:nvPr>
            <p:ph sz="quarter" idx="10" hasCustomPrompt="1"/>
          </p:nvPr>
        </p:nvSpPr>
        <p:spPr bwMode="gray">
          <a:xfrm>
            <a:off x="239349" y="1536001"/>
            <a:ext cx="11712000" cy="4917717"/>
          </a:xfrm>
        </p:spPr>
        <p:txBody>
          <a:bodyPr vert="horz" lIns="90000" tIns="45720" rIns="90000" bIns="46800" rtlCol="0">
            <a:noAutofit/>
          </a:bodyPr>
          <a:lstStyle>
            <a:lvl1pPr marL="180000" indent="-180000">
              <a:spcBef>
                <a:spcPts val="500"/>
              </a:spcBef>
              <a:defRPr lang="ja-JP" altLang="en-US" sz="2000" i="0" u="none" strike="noStrike" kern="0" cap="none" spc="0" normalizeH="0" baseline="0" noProof="0" dirty="0" smtClean="0">
                <a:ln>
                  <a:noFill/>
                </a:ln>
                <a:solidFill>
                  <a:srgbClr val="000000"/>
                </a:solidFill>
                <a:effectLst/>
                <a:uLnTx/>
                <a:uFillTx/>
              </a:defRPr>
            </a:lvl1pPr>
            <a:lvl2pPr marL="360000" indent="-180000">
              <a:spcBef>
                <a:spcPts val="500"/>
              </a:spcBef>
              <a:defRPr lang="ja-JP" altLang="en-US" sz="1600" i="0" u="none" strike="noStrike" kern="0" cap="none" spc="0" normalizeH="0" baseline="0" noProof="0" dirty="0" smtClean="0">
                <a:ln>
                  <a:noFill/>
                </a:ln>
                <a:solidFill>
                  <a:srgbClr val="000000"/>
                </a:solidFill>
                <a:effectLst/>
                <a:uLnTx/>
                <a:uFillTx/>
              </a:defRPr>
            </a:lvl2pPr>
            <a:lvl3pPr marL="468000" indent="-108000">
              <a:spcBef>
                <a:spcPts val="500"/>
              </a:spcBef>
              <a:defRPr lang="ja-JP" altLang="en-US" sz="1400" i="0" u="none" strike="noStrike" kern="0" cap="none" spc="0" normalizeH="0" baseline="0" noProof="0" dirty="0" smtClean="0">
                <a:ln>
                  <a:noFill/>
                </a:ln>
                <a:solidFill>
                  <a:srgbClr val="000000"/>
                </a:solidFill>
                <a:effectLst/>
                <a:uLnTx/>
                <a:uFillTx/>
              </a:defRPr>
            </a:lvl3pPr>
            <a:lvl4pPr>
              <a:defRPr lang="ja-JP" altLang="en-US" sz="1200" i="0" u="none" strike="noStrike" kern="0" cap="none" spc="0" normalizeH="0" baseline="0" noProof="0" dirty="0" smtClean="0">
                <a:ln>
                  <a:noFill/>
                </a:ln>
                <a:solidFill>
                  <a:srgbClr val="000000"/>
                </a:solidFill>
                <a:effectLst/>
                <a:uLnTx/>
                <a:uFillTx/>
              </a:defRPr>
            </a:lvl4pPr>
          </a:lstStyle>
          <a:p>
            <a:pPr lvl="0"/>
            <a:r>
              <a:rPr kumimoji="1" lang="en-US" altLang="ja-JP" sz="2000" b="0" i="0" u="none" strike="noStrike" kern="0" cap="none" spc="0" normalizeH="0" baseline="0" noProof="0" dirty="0">
                <a:ln>
                  <a:noFill/>
                </a:ln>
                <a:solidFill>
                  <a:srgbClr val="000000"/>
                </a:solidFill>
                <a:effectLst/>
                <a:uLnTx/>
                <a:uFillTx/>
                <a:latin typeface="+mn-lt"/>
                <a:ea typeface="+mn-ea"/>
                <a:cs typeface="+mn-cs"/>
              </a:rPr>
              <a:t>Enter the text.</a:t>
            </a:r>
            <a:endParaRPr kumimoji="1" lang="ja-JP" altLang="en-US" sz="2000" b="0" i="0" u="none" strike="noStrike" kern="0" cap="none" spc="0" normalizeH="0" baseline="0" noProof="0" dirty="0">
              <a:ln>
                <a:noFill/>
              </a:ln>
              <a:solidFill>
                <a:srgbClr val="000000"/>
              </a:solidFill>
              <a:effectLst/>
              <a:uLnTx/>
              <a:uFillTx/>
              <a:latin typeface="+mn-lt"/>
              <a:ea typeface="+mn-ea"/>
              <a:cs typeface="+mn-cs"/>
            </a:endParaRPr>
          </a:p>
          <a:p>
            <a:pPr lvl="1"/>
            <a:r>
              <a:rPr kumimoji="1" lang="en-US" altLang="ja-JP" sz="1600" b="0" i="0" u="none" strike="noStrike" kern="0" cap="none" spc="0" normalizeH="0" baseline="0" noProof="0" dirty="0">
                <a:ln>
                  <a:noFill/>
                </a:ln>
                <a:solidFill>
                  <a:srgbClr val="000000"/>
                </a:solidFill>
                <a:effectLst/>
                <a:uLnTx/>
                <a:uFillTx/>
                <a:latin typeface="+mn-lt"/>
                <a:ea typeface="+mn-ea"/>
              </a:rPr>
              <a:t>Second level</a:t>
            </a:r>
            <a:endParaRPr kumimoji="1" lang="ja-JP" altLang="en-US" sz="1600" b="0" i="0" u="none" strike="noStrike" kern="0" cap="none" spc="0" normalizeH="0" baseline="0" noProof="0" dirty="0">
              <a:ln>
                <a:noFill/>
              </a:ln>
              <a:solidFill>
                <a:srgbClr val="000000"/>
              </a:solidFill>
              <a:effectLst/>
              <a:uLnTx/>
              <a:uFillTx/>
              <a:latin typeface="+mn-lt"/>
              <a:ea typeface="+mn-ea"/>
            </a:endParaRPr>
          </a:p>
          <a:p>
            <a:pPr lvl="2"/>
            <a:r>
              <a:rPr kumimoji="1" lang="en-US" altLang="ja-JP" sz="1400" b="0" i="0" u="none" strike="noStrike" kern="0" cap="none" spc="0" normalizeH="0" baseline="0" noProof="0" dirty="0">
                <a:ln>
                  <a:noFill/>
                </a:ln>
                <a:solidFill>
                  <a:srgbClr val="000000"/>
                </a:solidFill>
                <a:effectLst/>
                <a:uLnTx/>
                <a:uFillTx/>
                <a:latin typeface="+mn-lt"/>
                <a:ea typeface="+mn-ea"/>
              </a:rPr>
              <a:t>Third level</a:t>
            </a:r>
            <a:endParaRPr kumimoji="1" lang="ja-JP" altLang="en-US" sz="1400" b="0" i="0" u="none" strike="noStrike" kern="0" cap="none" spc="0" normalizeH="0" baseline="0" noProof="0" dirty="0">
              <a:ln>
                <a:noFill/>
              </a:ln>
              <a:solidFill>
                <a:srgbClr val="000000"/>
              </a:solidFill>
              <a:effectLst/>
              <a:uLnTx/>
              <a:uFillTx/>
              <a:latin typeface="+mn-lt"/>
              <a:ea typeface="+mn-ea"/>
            </a:endParaRPr>
          </a:p>
          <a:p>
            <a:pPr lvl="3"/>
            <a:r>
              <a:rPr kumimoji="1" lang="en-US" altLang="ja-JP" sz="1200" b="0" i="0" u="none" strike="noStrike" kern="0" cap="none" spc="0" normalizeH="0" baseline="0" noProof="0" dirty="0">
                <a:ln>
                  <a:noFill/>
                </a:ln>
                <a:solidFill>
                  <a:srgbClr val="000000"/>
                </a:solidFill>
                <a:effectLst/>
                <a:uLnTx/>
                <a:uFillTx/>
                <a:latin typeface="+mn-lt"/>
                <a:ea typeface="+mn-ea"/>
              </a:rPr>
              <a:t>Fourth level</a:t>
            </a:r>
            <a:endParaRPr kumimoji="1" lang="ja-JP" altLang="en-US" sz="1200" b="0" i="0" u="none" strike="noStrike" kern="0" cap="none" spc="0" normalizeH="0" baseline="0" noProof="0" dirty="0">
              <a:ln>
                <a:noFill/>
              </a:ln>
              <a:solidFill>
                <a:srgbClr val="000000"/>
              </a:solidFill>
              <a:effectLst/>
              <a:uLnTx/>
              <a:uFillTx/>
              <a:latin typeface="+mn-lt"/>
              <a:ea typeface="+mn-ea"/>
            </a:endParaRPr>
          </a:p>
        </p:txBody>
      </p:sp>
    </p:spTree>
    <p:extLst>
      <p:ext uri="{BB962C8B-B14F-4D97-AF65-F5344CB8AC3E}">
        <p14:creationId xmlns:p14="http://schemas.microsoft.com/office/powerpoint/2010/main" val="31962248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ead 2 lines &amp; Content(white)">
    <p:bg bwMode="lt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239349" y="38400"/>
            <a:ext cx="11712000" cy="624000"/>
          </a:xfrm>
        </p:spPr>
        <p:txBody>
          <a:bodyPr tIns="45720" bIns="45720">
            <a:normAutofit/>
          </a:bodyPr>
          <a:lstStyle>
            <a:lvl1pPr>
              <a:defRPr sz="2400">
                <a:solidFill>
                  <a:schemeClr val="bg1"/>
                </a:solidFill>
              </a:defRPr>
            </a:lvl1pPr>
          </a:lstStyle>
          <a:p>
            <a:r>
              <a:rPr kumimoji="1" lang="en-US" altLang="ja-JP" dirty="0"/>
              <a:t>Enter the title.</a:t>
            </a:r>
            <a:endParaRPr kumimoji="1" lang="ja-JP" altLang="en-US" dirty="0"/>
          </a:p>
        </p:txBody>
      </p:sp>
      <p:sp>
        <p:nvSpPr>
          <p:cNvPr id="6" name="テキスト プレースホルダー"/>
          <p:cNvSpPr>
            <a:spLocks noGrp="1"/>
          </p:cNvSpPr>
          <p:nvPr>
            <p:ph type="body" sz="quarter" idx="11" hasCustomPrompt="1"/>
          </p:nvPr>
        </p:nvSpPr>
        <p:spPr bwMode="gray">
          <a:xfrm>
            <a:off x="239349" y="816000"/>
            <a:ext cx="11712000" cy="1008000"/>
          </a:xfrm>
          <a:prstGeom prst="roundRect">
            <a:avLst>
              <a:gd name="adj" fmla="val 9538"/>
            </a:avLst>
          </a:prstGeom>
          <a:solidFill>
            <a:schemeClr val="accent6">
              <a:lumMod val="75000"/>
              <a:lumOff val="25000"/>
            </a:schemeClr>
          </a:solidFill>
          <a:effectLst>
            <a:outerShdw blurRad="50800" dist="38100" dir="5400000" algn="t" rotWithShape="0">
              <a:prstClr val="black">
                <a:alpha val="40000"/>
              </a:prstClr>
            </a:outerShdw>
          </a:effectLst>
        </p:spPr>
        <p:txBody>
          <a:bodyPr tIns="45720" bIns="45720" anchor="ctr" anchorCtr="0">
            <a:noAutofit/>
          </a:bodyPr>
          <a:lstStyle>
            <a:lvl1pPr marL="0" indent="0" algn="l" eaLnBrk="1" hangingPunct="1">
              <a:spcBef>
                <a:spcPts val="0"/>
              </a:spcBef>
              <a:buNone/>
              <a:defRPr>
                <a:solidFill>
                  <a:schemeClr val="bg1"/>
                </a:solidFill>
              </a:defRPr>
            </a:lvl1pPr>
            <a:lvl2pPr marL="72000" indent="0">
              <a:buNone/>
              <a:defRPr/>
            </a:lvl2pPr>
            <a:lvl3pPr marL="222962" indent="0">
              <a:buNone/>
              <a:defRPr/>
            </a:lvl3pPr>
            <a:lvl4pPr marL="327787" indent="0">
              <a:buNone/>
              <a:defRPr/>
            </a:lvl4pPr>
            <a:lvl5pPr marL="311400" indent="0">
              <a:buNone/>
              <a:defRPr/>
            </a:lvl5pPr>
          </a:lstStyle>
          <a:p>
            <a:pPr marL="0" lvl="0" indent="0" hangingPunct="1">
              <a:buNone/>
            </a:pPr>
            <a:r>
              <a:rPr kumimoji="1" lang="en-US" altLang="ja-JP" dirty="0"/>
              <a:t>Use this layout for a two-line headline</a:t>
            </a:r>
            <a:endParaRPr kumimoji="1" lang="ja-JP" altLang="en-US" dirty="0"/>
          </a:p>
        </p:txBody>
      </p:sp>
      <p:sp>
        <p:nvSpPr>
          <p:cNvPr id="12" name="コンテンツ プレースホルダー"/>
          <p:cNvSpPr>
            <a:spLocks noGrp="1"/>
          </p:cNvSpPr>
          <p:nvPr>
            <p:ph sz="quarter" idx="10" hasCustomPrompt="1"/>
          </p:nvPr>
        </p:nvSpPr>
        <p:spPr bwMode="gray">
          <a:xfrm>
            <a:off x="239349" y="1968000"/>
            <a:ext cx="11712000" cy="4485717"/>
          </a:xfrm>
        </p:spPr>
        <p:txBody>
          <a:bodyPr vert="horz" lIns="90000" tIns="45720" rIns="90000" bIns="45720" rtlCol="0">
            <a:noAutofit/>
          </a:bodyPr>
          <a:lstStyle>
            <a:lvl1pPr marL="180000" marR="0" indent="-180000" defTabSz="914400" eaLnBrk="0" latinLnBrk="0">
              <a:lnSpc>
                <a:spcPct val="100000"/>
              </a:lnSpc>
              <a:spcBef>
                <a:spcPts val="500"/>
              </a:spcBef>
              <a:buClr>
                <a:srgbClr val="002B62"/>
              </a:buClr>
              <a:buSzTx/>
              <a:tabLst/>
              <a:defRPr lang="ja-JP" altLang="en-US" sz="2000" i="0" u="none" strike="noStrike" kern="0" cap="none" spc="0" normalizeH="0" baseline="0" dirty="0" smtClean="0">
                <a:ln>
                  <a:noFill/>
                </a:ln>
                <a:solidFill>
                  <a:srgbClr val="000000"/>
                </a:solidFill>
                <a:effectLst/>
                <a:uLnTx/>
                <a:uFillTx/>
              </a:defRPr>
            </a:lvl1pPr>
            <a:lvl2pPr marL="360000" marR="0" indent="-180000" defTabSz="914400" eaLnBrk="0" latinLnBrk="0">
              <a:lnSpc>
                <a:spcPct val="100000"/>
              </a:lnSpc>
              <a:spcBef>
                <a:spcPts val="500"/>
              </a:spcBef>
              <a:buClr>
                <a:srgbClr val="002B62"/>
              </a:buClr>
              <a:buSzTx/>
              <a:tabLst/>
              <a:defRPr lang="ja-JP" altLang="en-US" sz="1600" i="0" u="none" strike="noStrike" kern="0" cap="none" spc="0" normalizeH="0" baseline="0" dirty="0" smtClean="0">
                <a:ln>
                  <a:noFill/>
                </a:ln>
                <a:solidFill>
                  <a:srgbClr val="000000"/>
                </a:solidFill>
                <a:effectLst/>
                <a:uLnTx/>
                <a:uFillTx/>
              </a:defRPr>
            </a:lvl2pPr>
            <a:lvl3pPr marL="468000" marR="0" indent="-108000" defTabSz="914400" eaLnBrk="0" latinLnBrk="0">
              <a:lnSpc>
                <a:spcPct val="100000"/>
              </a:lnSpc>
              <a:spcBef>
                <a:spcPts val="500"/>
              </a:spcBef>
              <a:buClr>
                <a:srgbClr val="002B62"/>
              </a:buClr>
              <a:buSzTx/>
              <a:tabLst/>
              <a:defRPr lang="ja-JP" altLang="en-US" sz="1400" i="0" u="none" strike="noStrike" kern="0" cap="none" spc="0" normalizeH="0" baseline="0" dirty="0" smtClean="0">
                <a:ln>
                  <a:noFill/>
                </a:ln>
                <a:solidFill>
                  <a:srgbClr val="000000"/>
                </a:solidFill>
                <a:effectLst/>
                <a:uLnTx/>
                <a:uFillTx/>
              </a:defRPr>
            </a:lvl3pPr>
            <a:lvl4pPr marL="576000" marR="0" indent="-108000" defTabSz="914400" eaLnBrk="0" latinLnBrk="0">
              <a:lnSpc>
                <a:spcPct val="100000"/>
              </a:lnSpc>
              <a:spcBef>
                <a:spcPts val="500"/>
              </a:spcBef>
              <a:buClr>
                <a:srgbClr val="002B62"/>
              </a:buClr>
              <a:buSzTx/>
              <a:tabLst/>
              <a:defRPr lang="ja-JP" altLang="en-US" sz="1200" i="0" u="none" strike="noStrike" kern="0" cap="none" spc="0" normalizeH="0" baseline="0" dirty="0" smtClean="0">
                <a:ln>
                  <a:noFill/>
                </a:ln>
                <a:solidFill>
                  <a:srgbClr val="000000"/>
                </a:solidFill>
                <a:effectLst/>
                <a:uLnTx/>
                <a:uFillTx/>
              </a:defRPr>
            </a:lvl4pPr>
          </a:lstStyle>
          <a:p>
            <a:pPr marR="0" lvl="0" defTabSz="914400" eaLnBrk="0" latinLnBrk="0">
              <a:lnSpc>
                <a:spcPct val="100000"/>
              </a:lnSpc>
              <a:buClr>
                <a:srgbClr val="002B62"/>
              </a:buClr>
              <a:buSzTx/>
              <a:tabLst/>
            </a:pPr>
            <a:r>
              <a:rPr kumimoji="1" lang="en-US" altLang="ja-JP" dirty="0"/>
              <a:t>Enter the text.</a:t>
            </a:r>
            <a:endParaRPr kumimoji="1" lang="ja-JP" altLang="en-US" dirty="0"/>
          </a:p>
          <a:p>
            <a:pPr marR="0" lvl="1" defTabSz="914400" eaLnBrk="0" latinLnBrk="0">
              <a:lnSpc>
                <a:spcPct val="100000"/>
              </a:lnSpc>
              <a:buClr>
                <a:srgbClr val="002B62"/>
              </a:buClr>
              <a:buSzTx/>
              <a:tabLst/>
            </a:pPr>
            <a:r>
              <a:rPr kumimoji="1" lang="en-US" altLang="ja-JP" dirty="0"/>
              <a:t>Second level</a:t>
            </a:r>
            <a:endParaRPr kumimoji="1" lang="ja-JP" altLang="en-US" dirty="0"/>
          </a:p>
          <a:p>
            <a:pPr marR="0" lvl="2" defTabSz="914400" eaLnBrk="0" latinLnBrk="0">
              <a:lnSpc>
                <a:spcPct val="100000"/>
              </a:lnSpc>
              <a:buClr>
                <a:srgbClr val="002B62"/>
              </a:buClr>
              <a:buSzTx/>
              <a:tabLst/>
            </a:pPr>
            <a:r>
              <a:rPr kumimoji="1" lang="en-US" altLang="ja-JP" dirty="0"/>
              <a:t>Third level</a:t>
            </a:r>
            <a:endParaRPr kumimoji="1" lang="ja-JP" altLang="en-US" dirty="0"/>
          </a:p>
          <a:p>
            <a:pPr marR="0" lvl="3" defTabSz="914400" eaLnBrk="0" latinLnBrk="0">
              <a:lnSpc>
                <a:spcPct val="100000"/>
              </a:lnSpc>
              <a:buClr>
                <a:srgbClr val="002B62"/>
              </a:buClr>
              <a:buSzTx/>
              <a:tabLst/>
            </a:pPr>
            <a:r>
              <a:rPr kumimoji="1" lang="en-US" altLang="ja-JP" dirty="0"/>
              <a:t>Fourth level</a:t>
            </a:r>
            <a:endParaRPr kumimoji="1" lang="ja-JP" altLang="en-US" dirty="0"/>
          </a:p>
        </p:txBody>
      </p:sp>
    </p:spTree>
    <p:extLst>
      <p:ext uri="{BB962C8B-B14F-4D97-AF65-F5344CB8AC3E}">
        <p14:creationId xmlns:p14="http://schemas.microsoft.com/office/powerpoint/2010/main" val="38173958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white)">
    <p:bg bwMode="lt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タイトル"/>
          <p:cNvSpPr>
            <a:spLocks noGrp="1"/>
          </p:cNvSpPr>
          <p:nvPr>
            <p:ph type="title" hasCustomPrompt="1"/>
          </p:nvPr>
        </p:nvSpPr>
        <p:spPr bwMode="gray">
          <a:xfrm>
            <a:off x="239351" y="38400"/>
            <a:ext cx="11712000" cy="624000"/>
          </a:xfrm>
        </p:spPr>
        <p:txBody>
          <a:bodyPr>
            <a:noAutofit/>
          </a:bodyPr>
          <a:lstStyle>
            <a:lvl1pPr>
              <a:defRPr sz="2400">
                <a:solidFill>
                  <a:schemeClr val="bg1"/>
                </a:solidFill>
              </a:defRPr>
            </a:lvl1pPr>
          </a:lstStyle>
          <a:p>
            <a:r>
              <a:rPr kumimoji="1" lang="en-US" altLang="ja-JP" dirty="0"/>
              <a:t>Enter the title.</a:t>
            </a:r>
            <a:endParaRPr kumimoji="1" lang="ja-JP" altLang="en-US" dirty="0"/>
          </a:p>
        </p:txBody>
      </p:sp>
      <p:sp>
        <p:nvSpPr>
          <p:cNvPr id="6" name="コンテンツ プレースホルダー"/>
          <p:cNvSpPr>
            <a:spLocks noGrp="1"/>
          </p:cNvSpPr>
          <p:nvPr>
            <p:ph sz="quarter" idx="10" hasCustomPrompt="1"/>
          </p:nvPr>
        </p:nvSpPr>
        <p:spPr bwMode="gray">
          <a:xfrm>
            <a:off x="239351" y="816000"/>
            <a:ext cx="5664629" cy="5637717"/>
          </a:xfrm>
        </p:spPr>
        <p:txBody>
          <a:bodyPr vert="horz" lIns="90000" tIns="46800" rIns="90000" bIns="46800" rtlCol="0">
            <a:noAutofit/>
          </a:bodyPr>
          <a:lstStyle>
            <a:lvl1pPr marL="180000" indent="-180000">
              <a:spcBef>
                <a:spcPts val="500"/>
              </a:spcBef>
              <a:defRPr lang="ja-JP" altLang="en-US" dirty="0" smtClean="0"/>
            </a:lvl1pPr>
            <a:lvl2pPr marL="360000" indent="-180000">
              <a:spcBef>
                <a:spcPts val="500"/>
              </a:spcBef>
              <a:defRPr lang="ja-JP" altLang="en-US" noProof="0" dirty="0" smtClean="0"/>
            </a:lvl2pPr>
            <a:lvl3pPr marL="468000" indent="-108000">
              <a:spcBef>
                <a:spcPts val="500"/>
              </a:spcBef>
              <a:defRPr lang="ja-JP" altLang="en-US" noProof="0" dirty="0" smtClean="0"/>
            </a:lvl3pPr>
            <a:lvl4pPr marL="576000" indent="-108000">
              <a:spcBef>
                <a:spcPts val="500"/>
              </a:spcBef>
              <a:defRPr lang="ja-JP" altLang="en-US" noProof="0" dirty="0" smtClean="0"/>
            </a:lvl4pPr>
          </a:lstStyle>
          <a:p>
            <a:pPr lvl="0"/>
            <a:r>
              <a:rPr kumimoji="1" lang="en-US" altLang="ja-JP" dirty="0"/>
              <a:t>Enter the text</a:t>
            </a:r>
            <a:endParaRPr kumimoji="1" lang="ja-JP" altLang="en-US" dirty="0"/>
          </a:p>
          <a:p>
            <a:pPr lvl="1"/>
            <a:r>
              <a:rPr kumimoji="1" lang="en-US" altLang="ja-JP" sz="1600" b="0" i="0" u="none" strike="noStrike" kern="0" cap="none" spc="0" normalizeH="0" baseline="0" noProof="0" dirty="0">
                <a:ln>
                  <a:noFill/>
                </a:ln>
                <a:solidFill>
                  <a:srgbClr val="000000"/>
                </a:solidFill>
                <a:effectLst/>
                <a:uLnTx/>
                <a:uFillTx/>
                <a:latin typeface="+mn-lt"/>
                <a:ea typeface="+mn-ea"/>
              </a:rPr>
              <a:t>Second level</a:t>
            </a:r>
            <a:endParaRPr kumimoji="1" lang="ja-JP" altLang="en-US" sz="1600" b="0" i="0" u="none" strike="noStrike" kern="0" cap="none" spc="0" normalizeH="0" baseline="0" noProof="0" dirty="0">
              <a:ln>
                <a:noFill/>
              </a:ln>
              <a:solidFill>
                <a:srgbClr val="000000"/>
              </a:solidFill>
              <a:effectLst/>
              <a:uLnTx/>
              <a:uFillTx/>
              <a:latin typeface="+mn-lt"/>
              <a:ea typeface="+mn-ea"/>
            </a:endParaRPr>
          </a:p>
          <a:p>
            <a:pPr lvl="2"/>
            <a:r>
              <a:rPr kumimoji="1" lang="en-US" altLang="ja-JP" sz="1400" b="0" i="0" u="none" strike="noStrike" kern="0" cap="none" spc="0" normalizeH="0" baseline="0" noProof="0" dirty="0">
                <a:ln>
                  <a:noFill/>
                </a:ln>
                <a:solidFill>
                  <a:srgbClr val="000000"/>
                </a:solidFill>
                <a:effectLst/>
                <a:uLnTx/>
                <a:uFillTx/>
                <a:latin typeface="+mn-lt"/>
                <a:ea typeface="+mn-ea"/>
              </a:rPr>
              <a:t>Third level</a:t>
            </a:r>
            <a:endParaRPr kumimoji="1" lang="ja-JP" altLang="en-US" sz="1400" b="0" i="0" u="none" strike="noStrike" kern="0" cap="none" spc="0" normalizeH="0" baseline="0" noProof="0" dirty="0">
              <a:ln>
                <a:noFill/>
              </a:ln>
              <a:solidFill>
                <a:srgbClr val="000000"/>
              </a:solidFill>
              <a:effectLst/>
              <a:uLnTx/>
              <a:uFillTx/>
              <a:latin typeface="+mn-lt"/>
              <a:ea typeface="+mn-ea"/>
            </a:endParaRPr>
          </a:p>
          <a:p>
            <a:pPr lvl="3"/>
            <a:r>
              <a:rPr kumimoji="1" lang="en-US" altLang="ja-JP" sz="1200" b="0" i="0" u="none" strike="noStrike" kern="0" cap="none" spc="0" normalizeH="0" baseline="0" noProof="0" dirty="0">
                <a:ln>
                  <a:noFill/>
                </a:ln>
                <a:solidFill>
                  <a:srgbClr val="000000"/>
                </a:solidFill>
                <a:effectLst/>
                <a:uLnTx/>
                <a:uFillTx/>
                <a:latin typeface="+mn-lt"/>
                <a:ea typeface="+mn-ea"/>
              </a:rPr>
              <a:t>Fourth level</a:t>
            </a:r>
            <a:endParaRPr kumimoji="1" lang="ja-JP" altLang="en-US" sz="1200" b="0" i="0" u="none" strike="noStrike" kern="0" cap="none" spc="0" normalizeH="0" baseline="0" noProof="0" dirty="0">
              <a:ln>
                <a:noFill/>
              </a:ln>
              <a:solidFill>
                <a:srgbClr val="000000"/>
              </a:solidFill>
              <a:effectLst/>
              <a:uLnTx/>
              <a:uFillTx/>
              <a:latin typeface="+mn-lt"/>
              <a:ea typeface="+mn-ea"/>
            </a:endParaRPr>
          </a:p>
        </p:txBody>
      </p:sp>
      <p:sp>
        <p:nvSpPr>
          <p:cNvPr id="7" name="コンテンツ プレースホルダー"/>
          <p:cNvSpPr>
            <a:spLocks noGrp="1"/>
          </p:cNvSpPr>
          <p:nvPr>
            <p:ph sz="quarter" idx="11" hasCustomPrompt="1"/>
          </p:nvPr>
        </p:nvSpPr>
        <p:spPr bwMode="gray">
          <a:xfrm>
            <a:off x="6287351" y="816000"/>
            <a:ext cx="5664000" cy="5637717"/>
          </a:xfrm>
        </p:spPr>
        <p:txBody>
          <a:bodyPr vert="horz" lIns="90000" tIns="46800" rIns="90000" bIns="46800" rtlCol="0">
            <a:noAutofit/>
          </a:bodyPr>
          <a:lstStyle>
            <a:lvl1pPr marL="180000" indent="-180000">
              <a:spcBef>
                <a:spcPts val="500"/>
              </a:spcBef>
              <a:defRPr lang="ja-JP" altLang="en-US" dirty="0" smtClean="0"/>
            </a:lvl1pPr>
            <a:lvl2pPr marL="360000" indent="-180000">
              <a:spcBef>
                <a:spcPts val="500"/>
              </a:spcBef>
              <a:defRPr lang="ja-JP" altLang="en-US" noProof="0" dirty="0" smtClean="0"/>
            </a:lvl2pPr>
            <a:lvl3pPr marL="468000" indent="-108000">
              <a:spcBef>
                <a:spcPts val="500"/>
              </a:spcBef>
              <a:defRPr lang="ja-JP" altLang="en-US" noProof="0" dirty="0" smtClean="0"/>
            </a:lvl3pPr>
            <a:lvl4pPr marL="576000" indent="-108000">
              <a:spcBef>
                <a:spcPts val="500"/>
              </a:spcBef>
              <a:defRPr lang="ja-JP" altLang="en-US" noProof="0" dirty="0" smtClean="0"/>
            </a:lvl4pPr>
          </a:lstStyle>
          <a:p>
            <a:pPr lvl="0"/>
            <a:r>
              <a:rPr kumimoji="1" lang="en-US" altLang="ja-JP" dirty="0"/>
              <a:t>Enter the text.</a:t>
            </a:r>
            <a:endParaRPr kumimoji="1" lang="ja-JP" altLang="en-US" dirty="0"/>
          </a:p>
          <a:p>
            <a:pPr lvl="1"/>
            <a:r>
              <a:rPr kumimoji="1" lang="en-US" altLang="ja-JP" sz="1600" b="0" i="0" u="none" strike="noStrike" kern="0" cap="none" spc="0" normalizeH="0" baseline="0" noProof="0" dirty="0">
                <a:ln>
                  <a:noFill/>
                </a:ln>
                <a:solidFill>
                  <a:srgbClr val="000000"/>
                </a:solidFill>
                <a:effectLst/>
                <a:uLnTx/>
                <a:uFillTx/>
                <a:latin typeface="+mn-lt"/>
                <a:ea typeface="+mn-ea"/>
              </a:rPr>
              <a:t>Second level</a:t>
            </a:r>
            <a:endParaRPr kumimoji="1" lang="ja-JP" altLang="en-US" sz="1600" b="0" i="0" u="none" strike="noStrike" kern="0" cap="none" spc="0" normalizeH="0" baseline="0" noProof="0" dirty="0">
              <a:ln>
                <a:noFill/>
              </a:ln>
              <a:solidFill>
                <a:srgbClr val="000000"/>
              </a:solidFill>
              <a:effectLst/>
              <a:uLnTx/>
              <a:uFillTx/>
              <a:latin typeface="+mn-lt"/>
              <a:ea typeface="+mn-ea"/>
            </a:endParaRPr>
          </a:p>
          <a:p>
            <a:pPr lvl="2"/>
            <a:r>
              <a:rPr kumimoji="1" lang="en-US" altLang="ja-JP" sz="1400" b="0" i="0" u="none" strike="noStrike" kern="0" cap="none" spc="0" normalizeH="0" baseline="0" noProof="0" dirty="0">
                <a:ln>
                  <a:noFill/>
                </a:ln>
                <a:solidFill>
                  <a:srgbClr val="000000"/>
                </a:solidFill>
                <a:effectLst/>
                <a:uLnTx/>
                <a:uFillTx/>
                <a:latin typeface="+mn-lt"/>
                <a:ea typeface="+mn-ea"/>
              </a:rPr>
              <a:t>Third level</a:t>
            </a:r>
            <a:endParaRPr kumimoji="1" lang="ja-JP" altLang="en-US" sz="1400" b="0" i="0" u="none" strike="noStrike" kern="0" cap="none" spc="0" normalizeH="0" baseline="0" noProof="0" dirty="0">
              <a:ln>
                <a:noFill/>
              </a:ln>
              <a:solidFill>
                <a:srgbClr val="000000"/>
              </a:solidFill>
              <a:effectLst/>
              <a:uLnTx/>
              <a:uFillTx/>
              <a:latin typeface="+mn-lt"/>
              <a:ea typeface="+mn-ea"/>
            </a:endParaRPr>
          </a:p>
          <a:p>
            <a:pPr lvl="3"/>
            <a:r>
              <a:rPr kumimoji="1" lang="en-US" altLang="ja-JP" sz="1200" b="0" i="0" u="none" strike="noStrike" kern="0" cap="none" spc="0" normalizeH="0" baseline="0" noProof="0" dirty="0">
                <a:ln>
                  <a:noFill/>
                </a:ln>
                <a:solidFill>
                  <a:srgbClr val="000000"/>
                </a:solidFill>
                <a:effectLst/>
                <a:uLnTx/>
                <a:uFillTx/>
                <a:latin typeface="+mn-lt"/>
                <a:ea typeface="+mn-ea"/>
              </a:rPr>
              <a:t>Fourth level</a:t>
            </a:r>
            <a:endParaRPr kumimoji="1" lang="ja-JP" altLang="en-US" sz="1200" b="0" i="0" u="none" strike="noStrike" kern="0" cap="none" spc="0" normalizeH="0" baseline="0" noProof="0" dirty="0">
              <a:ln>
                <a:noFill/>
              </a:ln>
              <a:solidFill>
                <a:srgbClr val="000000"/>
              </a:solidFill>
              <a:effectLst/>
              <a:uLnTx/>
              <a:uFillTx/>
              <a:latin typeface="+mn-lt"/>
              <a:ea typeface="+mn-ea"/>
            </a:endParaRPr>
          </a:p>
        </p:txBody>
      </p:sp>
    </p:spTree>
    <p:extLst>
      <p:ext uri="{BB962C8B-B14F-4D97-AF65-F5344CB8AC3E}">
        <p14:creationId xmlns:p14="http://schemas.microsoft.com/office/powerpoint/2010/main" val="35357481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white)">
    <p:bg bwMode="lt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05220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blue)">
    <p:bg bwMode="lt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タイトル"/>
          <p:cNvSpPr>
            <a:spLocks noGrp="1"/>
          </p:cNvSpPr>
          <p:nvPr userDrawn="1">
            <p:ph type="title" hasCustomPrompt="1"/>
          </p:nvPr>
        </p:nvSpPr>
        <p:spPr bwMode="gray">
          <a:xfrm>
            <a:off x="239351" y="38400"/>
            <a:ext cx="11712000" cy="624000"/>
          </a:xfrm>
        </p:spPr>
        <p:txBody>
          <a:bodyPr tIns="45720">
            <a:normAutofit/>
          </a:bodyPr>
          <a:lstStyle>
            <a:lvl1pPr>
              <a:defRPr sz="2400">
                <a:solidFill>
                  <a:schemeClr val="tx1">
                    <a:lumMod val="95000"/>
                    <a:lumOff val="5000"/>
                  </a:schemeClr>
                </a:solidFill>
              </a:defRPr>
            </a:lvl1pPr>
          </a:lstStyle>
          <a:p>
            <a:r>
              <a:rPr kumimoji="1" lang="en-US" altLang="ja-JP" dirty="0"/>
              <a:t>Enter the title.</a:t>
            </a:r>
            <a:endParaRPr kumimoji="1" lang="ja-JP" altLang="en-US" dirty="0"/>
          </a:p>
        </p:txBody>
      </p:sp>
    </p:spTree>
    <p:extLst>
      <p:ext uri="{BB962C8B-B14F-4D97-AF65-F5344CB8AC3E}">
        <p14:creationId xmlns:p14="http://schemas.microsoft.com/office/powerpoint/2010/main" val="39775661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Content(blue)">
    <p:bg bwMode="lt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タイトル"/>
          <p:cNvSpPr>
            <a:spLocks noGrp="1"/>
          </p:cNvSpPr>
          <p:nvPr userDrawn="1">
            <p:ph type="title" hasCustomPrompt="1"/>
          </p:nvPr>
        </p:nvSpPr>
        <p:spPr bwMode="gray">
          <a:xfrm>
            <a:off x="239351" y="38400"/>
            <a:ext cx="11712000" cy="624000"/>
          </a:xfrm>
        </p:spPr>
        <p:txBody>
          <a:bodyPr tIns="45720" bIns="45720">
            <a:normAutofit/>
          </a:bodyPr>
          <a:lstStyle>
            <a:lvl1pPr>
              <a:defRPr sz="2400">
                <a:solidFill>
                  <a:schemeClr val="tx1">
                    <a:lumMod val="95000"/>
                    <a:lumOff val="5000"/>
                  </a:schemeClr>
                </a:solidFill>
              </a:defRPr>
            </a:lvl1pPr>
          </a:lstStyle>
          <a:p>
            <a:r>
              <a:rPr kumimoji="1" lang="en-US" altLang="ja-JP" dirty="0"/>
              <a:t>Enter the title.</a:t>
            </a:r>
            <a:endParaRPr kumimoji="1" lang="ja-JP" altLang="en-US" dirty="0"/>
          </a:p>
        </p:txBody>
      </p:sp>
      <p:sp>
        <p:nvSpPr>
          <p:cNvPr id="4" name="コンテンツ プレースホルダー"/>
          <p:cNvSpPr>
            <a:spLocks noGrp="1"/>
          </p:cNvSpPr>
          <p:nvPr userDrawn="1">
            <p:ph sz="quarter" idx="10" hasCustomPrompt="1"/>
          </p:nvPr>
        </p:nvSpPr>
        <p:spPr bwMode="gray">
          <a:xfrm>
            <a:off x="239350" y="816000"/>
            <a:ext cx="11713301" cy="5637717"/>
          </a:xfrm>
        </p:spPr>
        <p:txBody>
          <a:bodyPr vert="horz" lIns="90000" tIns="45720" rIns="90000" bIns="45720" rtlCol="0">
            <a:normAutofit/>
          </a:bodyPr>
          <a:lstStyle>
            <a:lvl1pPr marL="180000" indent="-180000" eaLnBrk="1" hangingPunct="1">
              <a:spcBef>
                <a:spcPts val="50"/>
              </a:spcBef>
              <a:buClr>
                <a:schemeClr val="bg1"/>
              </a:buClr>
              <a:defRPr lang="ja-JP" altLang="en-US" baseline="0" dirty="0" smtClean="0">
                <a:solidFill>
                  <a:schemeClr val="bg1"/>
                </a:solidFill>
              </a:defRPr>
            </a:lvl1pPr>
            <a:lvl2pPr marL="360000" indent="-180000" eaLnBrk="1" hangingPunct="1">
              <a:spcBef>
                <a:spcPts val="500"/>
              </a:spcBef>
              <a:buClr>
                <a:schemeClr val="bg1"/>
              </a:buClr>
              <a:defRPr lang="ja-JP" altLang="en-US" baseline="0" dirty="0" smtClean="0">
                <a:solidFill>
                  <a:schemeClr val="bg1"/>
                </a:solidFill>
              </a:defRPr>
            </a:lvl2pPr>
            <a:lvl3pPr marL="468000" indent="-108000" eaLnBrk="1" hangingPunct="1">
              <a:spcBef>
                <a:spcPts val="500"/>
              </a:spcBef>
              <a:buClr>
                <a:schemeClr val="bg1"/>
              </a:buClr>
              <a:defRPr lang="ja-JP" altLang="en-US" baseline="0" dirty="0" smtClean="0">
                <a:solidFill>
                  <a:schemeClr val="bg1"/>
                </a:solidFill>
              </a:defRPr>
            </a:lvl3pPr>
            <a:lvl4pPr marL="576000" indent="-108000" eaLnBrk="1" hangingPunct="1">
              <a:spcBef>
                <a:spcPts val="500"/>
              </a:spcBef>
              <a:buClr>
                <a:schemeClr val="bg1"/>
              </a:buClr>
              <a:defRPr lang="ja-JP" altLang="en-US" baseline="0" dirty="0" smtClean="0">
                <a:solidFill>
                  <a:schemeClr val="bg1"/>
                </a:solidFill>
              </a:defRPr>
            </a:lvl4pPr>
            <a:lvl5pPr marL="252000" indent="180000" eaLnBrk="1" hangingPunct="1">
              <a:buClr>
                <a:schemeClr val="bg1"/>
              </a:buClr>
              <a:defRPr lang="ja-JP" altLang="en-US" baseline="0" dirty="0">
                <a:solidFill>
                  <a:schemeClr val="bg1"/>
                </a:solidFill>
              </a:defRPr>
            </a:lvl5pPr>
          </a:lstStyle>
          <a:p>
            <a:pPr lvl="0"/>
            <a:r>
              <a:rPr kumimoji="1" lang="en-US" altLang="ja-JP" dirty="0"/>
              <a:t>Enter the text.</a:t>
            </a:r>
            <a:endParaRPr kumimoji="1" lang="ja-JP" altLang="en-US" dirty="0"/>
          </a:p>
          <a:p>
            <a:pPr lvl="1"/>
            <a:r>
              <a:rPr kumimoji="1" lang="en-US" altLang="ja-JP" dirty="0"/>
              <a:t>Second level</a:t>
            </a:r>
            <a:endParaRPr kumimoji="1" lang="ja-JP" altLang="en-US" dirty="0"/>
          </a:p>
          <a:p>
            <a:pPr lvl="2"/>
            <a:r>
              <a:rPr kumimoji="1" lang="en-US" altLang="ja-JP" dirty="0"/>
              <a:t>Third level</a:t>
            </a:r>
            <a:endParaRPr kumimoji="1" lang="ja-JP" altLang="en-US" dirty="0"/>
          </a:p>
          <a:p>
            <a:pPr lvl="3"/>
            <a:r>
              <a:rPr kumimoji="1" lang="en-US" altLang="ja-JP" dirty="0"/>
              <a:t>Fourth level</a:t>
            </a:r>
            <a:endParaRPr kumimoji="1" lang="ja-JP" altLang="en-US" dirty="0"/>
          </a:p>
        </p:txBody>
      </p:sp>
    </p:spTree>
    <p:extLst>
      <p:ext uri="{BB962C8B-B14F-4D97-AF65-F5344CB8AC3E}">
        <p14:creationId xmlns:p14="http://schemas.microsoft.com/office/powerpoint/2010/main" val="11312926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ead 1 line &amp; Content(blue)">
    <p:bg bwMode="lt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239349" y="38400"/>
            <a:ext cx="11712000" cy="624000"/>
          </a:xfrm>
        </p:spPr>
        <p:txBody>
          <a:bodyPr tIns="45720">
            <a:normAutofit/>
          </a:bodyPr>
          <a:lstStyle>
            <a:lvl1pPr>
              <a:defRPr sz="2400">
                <a:solidFill>
                  <a:schemeClr val="tx1"/>
                </a:solidFill>
              </a:defRPr>
            </a:lvl1pPr>
          </a:lstStyle>
          <a:p>
            <a:r>
              <a:rPr kumimoji="1" lang="en-US" altLang="ja-JP" dirty="0"/>
              <a:t>Enter the title.</a:t>
            </a:r>
            <a:endParaRPr kumimoji="1" lang="ja-JP" altLang="en-US" dirty="0"/>
          </a:p>
        </p:txBody>
      </p:sp>
      <p:sp>
        <p:nvSpPr>
          <p:cNvPr id="7" name="テキスト プレースホルダー"/>
          <p:cNvSpPr>
            <a:spLocks noGrp="1"/>
          </p:cNvSpPr>
          <p:nvPr>
            <p:ph type="body" sz="quarter" idx="11" hasCustomPrompt="1"/>
          </p:nvPr>
        </p:nvSpPr>
        <p:spPr bwMode="gray">
          <a:xfrm>
            <a:off x="239349" y="816000"/>
            <a:ext cx="11712000" cy="576000"/>
          </a:xfrm>
          <a:prstGeom prst="roundRect">
            <a:avLst/>
          </a:prstGeom>
          <a:solidFill>
            <a:schemeClr val="accent6">
              <a:lumMod val="75000"/>
              <a:lumOff val="25000"/>
            </a:schemeClr>
          </a:solidFill>
          <a:effectLst>
            <a:outerShdw blurRad="50800" dist="38100" dir="5400000" algn="t" rotWithShape="0">
              <a:prstClr val="black">
                <a:alpha val="40000"/>
              </a:prstClr>
            </a:outerShdw>
          </a:effectLst>
        </p:spPr>
        <p:txBody>
          <a:bodyPr tIns="45720" bIns="46800" anchor="ctr" anchorCtr="0">
            <a:noAutofit/>
          </a:bodyPr>
          <a:lstStyle>
            <a:lvl1pPr marL="0" indent="0" algn="l" eaLnBrk="1" hangingPunct="1">
              <a:spcBef>
                <a:spcPts val="0"/>
              </a:spcBef>
              <a:buNone/>
              <a:defRPr>
                <a:solidFill>
                  <a:schemeClr val="bg1"/>
                </a:solidFill>
              </a:defRPr>
            </a:lvl1pPr>
            <a:lvl2pPr marL="72000" indent="0">
              <a:buNone/>
              <a:defRPr/>
            </a:lvl2pPr>
            <a:lvl3pPr marL="222962" indent="0">
              <a:buNone/>
              <a:defRPr/>
            </a:lvl3pPr>
            <a:lvl4pPr marL="327787" indent="0">
              <a:buNone/>
              <a:defRPr/>
            </a:lvl4pPr>
            <a:lvl5pPr marL="311400" indent="0">
              <a:buNone/>
              <a:defRPr/>
            </a:lvl5pPr>
          </a:lstStyle>
          <a:p>
            <a:pPr marL="0" lvl="0" indent="0" hangingPunct="1">
              <a:buNone/>
            </a:pPr>
            <a:r>
              <a:rPr kumimoji="1" lang="en-US" altLang="ja-JP" dirty="0"/>
              <a:t>Use this layout for a one-line headline</a:t>
            </a:r>
            <a:endParaRPr kumimoji="1" lang="ja-JP" altLang="en-US" dirty="0"/>
          </a:p>
        </p:txBody>
      </p:sp>
      <p:sp>
        <p:nvSpPr>
          <p:cNvPr id="11" name="コンテンツ プレースホルダー"/>
          <p:cNvSpPr>
            <a:spLocks noGrp="1"/>
          </p:cNvSpPr>
          <p:nvPr>
            <p:ph sz="quarter" idx="12" hasCustomPrompt="1"/>
          </p:nvPr>
        </p:nvSpPr>
        <p:spPr bwMode="gray">
          <a:xfrm>
            <a:off x="239350" y="1536000"/>
            <a:ext cx="11713301" cy="4917717"/>
          </a:xfrm>
        </p:spPr>
        <p:txBody>
          <a:bodyPr vert="horz" lIns="90000" tIns="45720" rIns="90000" bIns="45720" rtlCol="0">
            <a:normAutofit/>
          </a:bodyPr>
          <a:lstStyle>
            <a:lvl1pPr marL="180000" indent="-180000" eaLnBrk="1" hangingPunct="1">
              <a:spcBef>
                <a:spcPts val="50"/>
              </a:spcBef>
              <a:buClr>
                <a:schemeClr val="bg1"/>
              </a:buClr>
              <a:defRPr lang="ja-JP" altLang="en-US" baseline="0" dirty="0" smtClean="0">
                <a:solidFill>
                  <a:schemeClr val="bg1"/>
                </a:solidFill>
              </a:defRPr>
            </a:lvl1pPr>
            <a:lvl2pPr marL="360000" indent="-180000" eaLnBrk="1" hangingPunct="1">
              <a:spcBef>
                <a:spcPts val="500"/>
              </a:spcBef>
              <a:buClr>
                <a:schemeClr val="bg1"/>
              </a:buClr>
              <a:defRPr lang="ja-JP" altLang="en-US" baseline="0" dirty="0" smtClean="0">
                <a:solidFill>
                  <a:schemeClr val="bg1"/>
                </a:solidFill>
              </a:defRPr>
            </a:lvl2pPr>
            <a:lvl3pPr marL="468000" indent="-108000" eaLnBrk="1" hangingPunct="1">
              <a:spcBef>
                <a:spcPts val="500"/>
              </a:spcBef>
              <a:buClr>
                <a:schemeClr val="bg1"/>
              </a:buClr>
              <a:defRPr lang="ja-JP" altLang="en-US" baseline="0" dirty="0" smtClean="0">
                <a:solidFill>
                  <a:schemeClr val="bg1"/>
                </a:solidFill>
              </a:defRPr>
            </a:lvl3pPr>
            <a:lvl4pPr marL="576000" indent="-108000" eaLnBrk="1" hangingPunct="1">
              <a:spcBef>
                <a:spcPts val="500"/>
              </a:spcBef>
              <a:buClr>
                <a:schemeClr val="bg1"/>
              </a:buClr>
              <a:defRPr lang="ja-JP" altLang="en-US" baseline="0" dirty="0" smtClean="0">
                <a:solidFill>
                  <a:schemeClr val="bg1"/>
                </a:solidFill>
              </a:defRPr>
            </a:lvl4pPr>
            <a:lvl5pPr marL="252000" indent="180000" eaLnBrk="1" hangingPunct="1">
              <a:buClr>
                <a:schemeClr val="bg1"/>
              </a:buClr>
              <a:defRPr lang="ja-JP" altLang="en-US" baseline="0" dirty="0">
                <a:solidFill>
                  <a:schemeClr val="bg1"/>
                </a:solidFill>
              </a:defRPr>
            </a:lvl5pPr>
          </a:lstStyle>
          <a:p>
            <a:pPr lvl="0"/>
            <a:r>
              <a:rPr kumimoji="1" lang="en-US" altLang="ja-JP" dirty="0"/>
              <a:t>Enter the text.</a:t>
            </a:r>
            <a:endParaRPr kumimoji="1" lang="ja-JP" altLang="en-US" dirty="0"/>
          </a:p>
          <a:p>
            <a:pPr lvl="1"/>
            <a:r>
              <a:rPr kumimoji="1" lang="en-US" altLang="ja-JP" dirty="0"/>
              <a:t>Second level</a:t>
            </a:r>
            <a:endParaRPr kumimoji="1" lang="ja-JP" altLang="en-US" dirty="0"/>
          </a:p>
          <a:p>
            <a:pPr lvl="2"/>
            <a:r>
              <a:rPr kumimoji="1" lang="en-US" altLang="ja-JP" dirty="0"/>
              <a:t>Third level</a:t>
            </a:r>
            <a:endParaRPr kumimoji="1" lang="ja-JP" altLang="en-US" dirty="0"/>
          </a:p>
          <a:p>
            <a:pPr lvl="3"/>
            <a:r>
              <a:rPr kumimoji="1" lang="en-US" altLang="ja-JP" dirty="0"/>
              <a:t>Fourth level</a:t>
            </a:r>
            <a:endParaRPr kumimoji="1" lang="ja-JP" altLang="en-US" dirty="0"/>
          </a:p>
        </p:txBody>
      </p:sp>
    </p:spTree>
    <p:extLst>
      <p:ext uri="{BB962C8B-B14F-4D97-AF65-F5344CB8AC3E}">
        <p14:creationId xmlns:p14="http://schemas.microsoft.com/office/powerpoint/2010/main" val="2788473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FCEFCAA-A532-4071-AF80-060800951908}" type="datetimeFigureOut">
              <a:rPr lang="en-IN" smtClean="0"/>
              <a:t>06-06-2024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DD8040-CB15-4E12-8295-E2B786732DC4}" type="slidenum">
              <a:rPr lang="en-IN" smtClean="0"/>
              <a:t>‹#›</a:t>
            </a:fld>
            <a:endParaRPr lang="en-IN"/>
          </a:p>
        </p:txBody>
      </p:sp>
    </p:spTree>
    <p:extLst>
      <p:ext uri="{BB962C8B-B14F-4D97-AF65-F5344CB8AC3E}">
        <p14:creationId xmlns:p14="http://schemas.microsoft.com/office/powerpoint/2010/main" val="12167058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ead 2 lines &amp; Content(blue)">
    <p:bg bwMode="lt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239349" y="38400"/>
            <a:ext cx="11712000" cy="624000"/>
          </a:xfrm>
        </p:spPr>
        <p:txBody>
          <a:bodyPr tIns="45720">
            <a:normAutofit/>
          </a:bodyPr>
          <a:lstStyle>
            <a:lvl1pPr>
              <a:defRPr sz="2400">
                <a:solidFill>
                  <a:schemeClr val="tx1"/>
                </a:solidFill>
              </a:defRPr>
            </a:lvl1pPr>
          </a:lstStyle>
          <a:p>
            <a:r>
              <a:rPr kumimoji="1" lang="en-US" altLang="ja-JP" dirty="0"/>
              <a:t>Enter the title.</a:t>
            </a:r>
            <a:endParaRPr kumimoji="1" lang="ja-JP" altLang="en-US" dirty="0"/>
          </a:p>
        </p:txBody>
      </p:sp>
      <p:sp>
        <p:nvSpPr>
          <p:cNvPr id="6" name="テキスト プレースホルダー"/>
          <p:cNvSpPr>
            <a:spLocks noGrp="1"/>
          </p:cNvSpPr>
          <p:nvPr>
            <p:ph type="body" sz="quarter" idx="11" hasCustomPrompt="1"/>
          </p:nvPr>
        </p:nvSpPr>
        <p:spPr bwMode="gray">
          <a:xfrm>
            <a:off x="239349" y="816000"/>
            <a:ext cx="11712000" cy="1008000"/>
          </a:xfrm>
          <a:prstGeom prst="roundRect">
            <a:avLst>
              <a:gd name="adj" fmla="val 9538"/>
            </a:avLst>
          </a:prstGeom>
          <a:solidFill>
            <a:schemeClr val="accent6">
              <a:lumMod val="75000"/>
              <a:lumOff val="25000"/>
            </a:schemeClr>
          </a:solidFill>
          <a:effectLst>
            <a:outerShdw blurRad="50800" dist="38100" dir="5400000" algn="t" rotWithShape="0">
              <a:prstClr val="black">
                <a:alpha val="40000"/>
              </a:prstClr>
            </a:outerShdw>
          </a:effectLst>
        </p:spPr>
        <p:txBody>
          <a:bodyPr tIns="45720" bIns="46800" anchor="ctr" anchorCtr="0">
            <a:noAutofit/>
          </a:bodyPr>
          <a:lstStyle>
            <a:lvl1pPr marL="0" indent="0" algn="l" eaLnBrk="1" hangingPunct="1">
              <a:spcBef>
                <a:spcPts val="0"/>
              </a:spcBef>
              <a:buNone/>
              <a:defRPr>
                <a:solidFill>
                  <a:schemeClr val="bg1"/>
                </a:solidFill>
              </a:defRPr>
            </a:lvl1pPr>
            <a:lvl2pPr marL="72000" indent="0">
              <a:buNone/>
              <a:defRPr/>
            </a:lvl2pPr>
            <a:lvl3pPr marL="222962" indent="0">
              <a:buNone/>
              <a:defRPr/>
            </a:lvl3pPr>
            <a:lvl4pPr marL="327787" indent="0">
              <a:buNone/>
              <a:defRPr/>
            </a:lvl4pPr>
            <a:lvl5pPr marL="311400" indent="0">
              <a:buNone/>
              <a:defRPr/>
            </a:lvl5pPr>
          </a:lstStyle>
          <a:p>
            <a:pPr marL="0" lvl="0" indent="0" hangingPunct="1">
              <a:buNone/>
            </a:pPr>
            <a:r>
              <a:rPr kumimoji="1" lang="en-US" altLang="ja-JP" dirty="0"/>
              <a:t>Use this layout for a two-line headline</a:t>
            </a:r>
            <a:endParaRPr kumimoji="1" lang="ja-JP" altLang="en-US" dirty="0"/>
          </a:p>
        </p:txBody>
      </p:sp>
      <p:sp>
        <p:nvSpPr>
          <p:cNvPr id="9" name="コンテンツ プレースホルダー"/>
          <p:cNvSpPr>
            <a:spLocks noGrp="1"/>
          </p:cNvSpPr>
          <p:nvPr>
            <p:ph sz="quarter" idx="12" hasCustomPrompt="1"/>
          </p:nvPr>
        </p:nvSpPr>
        <p:spPr bwMode="gray">
          <a:xfrm>
            <a:off x="239350" y="1968000"/>
            <a:ext cx="11713301" cy="4485717"/>
          </a:xfrm>
        </p:spPr>
        <p:txBody>
          <a:bodyPr vert="horz" lIns="90000" tIns="45720" rIns="90000" bIns="45720" rtlCol="0">
            <a:normAutofit/>
          </a:bodyPr>
          <a:lstStyle>
            <a:lvl1pPr marL="180000" indent="-180000" eaLnBrk="1" hangingPunct="1">
              <a:spcBef>
                <a:spcPts val="50"/>
              </a:spcBef>
              <a:buClr>
                <a:schemeClr val="bg1"/>
              </a:buClr>
              <a:defRPr lang="ja-JP" altLang="en-US" baseline="0" dirty="0" smtClean="0">
                <a:solidFill>
                  <a:schemeClr val="bg1"/>
                </a:solidFill>
              </a:defRPr>
            </a:lvl1pPr>
            <a:lvl2pPr marL="360000" indent="-180000" eaLnBrk="1" hangingPunct="1">
              <a:spcBef>
                <a:spcPts val="500"/>
              </a:spcBef>
              <a:buClr>
                <a:schemeClr val="bg1"/>
              </a:buClr>
              <a:defRPr lang="ja-JP" altLang="en-US" baseline="0" dirty="0" smtClean="0">
                <a:solidFill>
                  <a:schemeClr val="bg1"/>
                </a:solidFill>
              </a:defRPr>
            </a:lvl2pPr>
            <a:lvl3pPr marL="468000" indent="-108000" eaLnBrk="1" hangingPunct="1">
              <a:spcBef>
                <a:spcPts val="500"/>
              </a:spcBef>
              <a:buClr>
                <a:schemeClr val="bg1"/>
              </a:buClr>
              <a:defRPr lang="ja-JP" altLang="en-US" baseline="0" dirty="0" smtClean="0">
                <a:solidFill>
                  <a:schemeClr val="bg1"/>
                </a:solidFill>
              </a:defRPr>
            </a:lvl3pPr>
            <a:lvl4pPr marL="576000" indent="-108000" eaLnBrk="1" hangingPunct="1">
              <a:spcBef>
                <a:spcPts val="500"/>
              </a:spcBef>
              <a:buClr>
                <a:schemeClr val="bg1"/>
              </a:buClr>
              <a:defRPr lang="ja-JP" altLang="en-US" baseline="0" dirty="0" smtClean="0">
                <a:solidFill>
                  <a:schemeClr val="bg1"/>
                </a:solidFill>
              </a:defRPr>
            </a:lvl4pPr>
            <a:lvl5pPr marL="252000" indent="180000" eaLnBrk="1" hangingPunct="1">
              <a:buClr>
                <a:schemeClr val="bg1"/>
              </a:buClr>
              <a:defRPr lang="ja-JP" altLang="en-US" baseline="0" dirty="0">
                <a:solidFill>
                  <a:schemeClr val="bg1"/>
                </a:solidFill>
              </a:defRPr>
            </a:lvl5pPr>
          </a:lstStyle>
          <a:p>
            <a:pPr lvl="0"/>
            <a:r>
              <a:rPr kumimoji="1" lang="en-US" altLang="ja-JP" dirty="0"/>
              <a:t>Enter the text.</a:t>
            </a:r>
            <a:endParaRPr kumimoji="1" lang="ja-JP" altLang="en-US" dirty="0"/>
          </a:p>
          <a:p>
            <a:pPr lvl="1"/>
            <a:r>
              <a:rPr kumimoji="1" lang="en-US" altLang="ja-JP" dirty="0"/>
              <a:t>Second level</a:t>
            </a:r>
            <a:endParaRPr kumimoji="1" lang="ja-JP" altLang="en-US" dirty="0"/>
          </a:p>
          <a:p>
            <a:pPr lvl="2"/>
            <a:r>
              <a:rPr kumimoji="1" lang="en-US" altLang="ja-JP" dirty="0"/>
              <a:t>Third level</a:t>
            </a:r>
            <a:endParaRPr kumimoji="1" lang="ja-JP" altLang="en-US" dirty="0"/>
          </a:p>
          <a:p>
            <a:pPr lvl="3"/>
            <a:r>
              <a:rPr kumimoji="1" lang="en-US" altLang="ja-JP" dirty="0"/>
              <a:t>Fourth level</a:t>
            </a:r>
            <a:endParaRPr kumimoji="1" lang="ja-JP" altLang="en-US" dirty="0"/>
          </a:p>
        </p:txBody>
      </p:sp>
    </p:spTree>
    <p:extLst>
      <p:ext uri="{BB962C8B-B14F-4D97-AF65-F5344CB8AC3E}">
        <p14:creationId xmlns:p14="http://schemas.microsoft.com/office/powerpoint/2010/main" val="21851160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blue)">
    <p:bg bwMode="lt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タイトル"/>
          <p:cNvSpPr>
            <a:spLocks noGrp="1"/>
          </p:cNvSpPr>
          <p:nvPr>
            <p:ph type="title" hasCustomPrompt="1"/>
          </p:nvPr>
        </p:nvSpPr>
        <p:spPr bwMode="gray">
          <a:xfrm>
            <a:off x="239351" y="38400"/>
            <a:ext cx="11712000" cy="624000"/>
          </a:xfrm>
        </p:spPr>
        <p:txBody>
          <a:bodyPr>
            <a:noAutofit/>
          </a:bodyPr>
          <a:lstStyle>
            <a:lvl1pPr>
              <a:defRPr sz="2400">
                <a:solidFill>
                  <a:schemeClr val="tx1"/>
                </a:solidFill>
              </a:defRPr>
            </a:lvl1pPr>
          </a:lstStyle>
          <a:p>
            <a:r>
              <a:rPr kumimoji="1" lang="en-US" altLang="ja-JP" dirty="0"/>
              <a:t>Enter the title.</a:t>
            </a:r>
            <a:endParaRPr kumimoji="1" lang="ja-JP" altLang="en-US" dirty="0"/>
          </a:p>
        </p:txBody>
      </p:sp>
      <p:sp>
        <p:nvSpPr>
          <p:cNvPr id="10" name="コンテンツ プレースホルダー"/>
          <p:cNvSpPr>
            <a:spLocks noGrp="1"/>
          </p:cNvSpPr>
          <p:nvPr>
            <p:ph sz="quarter" idx="12" hasCustomPrompt="1"/>
          </p:nvPr>
        </p:nvSpPr>
        <p:spPr bwMode="gray">
          <a:xfrm>
            <a:off x="239351" y="816000"/>
            <a:ext cx="5664629" cy="5637717"/>
          </a:xfrm>
        </p:spPr>
        <p:txBody>
          <a:bodyPr vert="horz" lIns="90000" tIns="46800" rIns="90000" bIns="45720" rtlCol="0">
            <a:normAutofit/>
          </a:bodyPr>
          <a:lstStyle>
            <a:lvl1pPr marL="180000" indent="-180000" eaLnBrk="1" hangingPunct="1">
              <a:spcBef>
                <a:spcPts val="50"/>
              </a:spcBef>
              <a:buClr>
                <a:schemeClr val="bg1"/>
              </a:buClr>
              <a:defRPr lang="ja-JP" altLang="en-US" baseline="0" dirty="0" smtClean="0">
                <a:solidFill>
                  <a:schemeClr val="bg1"/>
                </a:solidFill>
              </a:defRPr>
            </a:lvl1pPr>
            <a:lvl2pPr marL="360000" indent="-180000" eaLnBrk="1" hangingPunct="1">
              <a:spcBef>
                <a:spcPts val="500"/>
              </a:spcBef>
              <a:buClr>
                <a:schemeClr val="bg1"/>
              </a:buClr>
              <a:defRPr lang="ja-JP" altLang="en-US" baseline="0" dirty="0" smtClean="0">
                <a:solidFill>
                  <a:schemeClr val="bg1"/>
                </a:solidFill>
              </a:defRPr>
            </a:lvl2pPr>
            <a:lvl3pPr marL="468000" indent="-108000" eaLnBrk="1" hangingPunct="1">
              <a:spcBef>
                <a:spcPts val="500"/>
              </a:spcBef>
              <a:buClr>
                <a:schemeClr val="bg1"/>
              </a:buClr>
              <a:defRPr lang="ja-JP" altLang="en-US" baseline="0" dirty="0" smtClean="0">
                <a:solidFill>
                  <a:schemeClr val="bg1"/>
                </a:solidFill>
              </a:defRPr>
            </a:lvl3pPr>
            <a:lvl4pPr marL="576000" indent="-108000" eaLnBrk="1" hangingPunct="1">
              <a:spcBef>
                <a:spcPts val="500"/>
              </a:spcBef>
              <a:buClr>
                <a:schemeClr val="bg1"/>
              </a:buClr>
              <a:defRPr lang="ja-JP" altLang="en-US" baseline="0" dirty="0" smtClean="0">
                <a:solidFill>
                  <a:schemeClr val="bg1"/>
                </a:solidFill>
              </a:defRPr>
            </a:lvl4pPr>
            <a:lvl5pPr marL="252000" indent="180000" eaLnBrk="1" hangingPunct="1">
              <a:buClr>
                <a:schemeClr val="bg1"/>
              </a:buClr>
              <a:defRPr lang="ja-JP" altLang="en-US" baseline="0" dirty="0">
                <a:solidFill>
                  <a:schemeClr val="bg1"/>
                </a:solidFill>
              </a:defRPr>
            </a:lvl5pPr>
          </a:lstStyle>
          <a:p>
            <a:pPr lvl="0"/>
            <a:r>
              <a:rPr kumimoji="1" lang="en-US" altLang="ja-JP" dirty="0"/>
              <a:t>Enter the text.</a:t>
            </a:r>
            <a:endParaRPr kumimoji="1" lang="ja-JP" altLang="en-US" dirty="0"/>
          </a:p>
          <a:p>
            <a:pPr lvl="1"/>
            <a:r>
              <a:rPr kumimoji="1" lang="en-US" altLang="ja-JP" dirty="0"/>
              <a:t>Second level</a:t>
            </a:r>
            <a:endParaRPr kumimoji="1" lang="ja-JP" altLang="en-US" dirty="0"/>
          </a:p>
          <a:p>
            <a:pPr lvl="2"/>
            <a:r>
              <a:rPr kumimoji="1" lang="en-US" altLang="ja-JP" dirty="0"/>
              <a:t>Third level</a:t>
            </a:r>
            <a:endParaRPr kumimoji="1" lang="ja-JP" altLang="en-US" dirty="0"/>
          </a:p>
          <a:p>
            <a:pPr lvl="3"/>
            <a:r>
              <a:rPr kumimoji="1" lang="en-US" altLang="ja-JP" dirty="0"/>
              <a:t>Fourth level</a:t>
            </a:r>
            <a:endParaRPr kumimoji="1" lang="ja-JP" altLang="en-US" dirty="0"/>
          </a:p>
        </p:txBody>
      </p:sp>
      <p:sp>
        <p:nvSpPr>
          <p:cNvPr id="13" name="コンテンツ プレースホルダー"/>
          <p:cNvSpPr>
            <a:spLocks noGrp="1"/>
          </p:cNvSpPr>
          <p:nvPr>
            <p:ph sz="quarter" idx="13" hasCustomPrompt="1"/>
          </p:nvPr>
        </p:nvSpPr>
        <p:spPr bwMode="gray">
          <a:xfrm>
            <a:off x="6287352" y="816000"/>
            <a:ext cx="5664629" cy="5637717"/>
          </a:xfrm>
        </p:spPr>
        <p:txBody>
          <a:bodyPr vert="horz" lIns="90000" tIns="46800" rIns="90000" bIns="45720" rtlCol="0">
            <a:normAutofit/>
          </a:bodyPr>
          <a:lstStyle>
            <a:lvl1pPr marL="180000" indent="-180000" eaLnBrk="1" hangingPunct="1">
              <a:spcBef>
                <a:spcPts val="50"/>
              </a:spcBef>
              <a:buClr>
                <a:schemeClr val="bg1"/>
              </a:buClr>
              <a:defRPr lang="ja-JP" altLang="en-US" baseline="0" dirty="0" smtClean="0">
                <a:solidFill>
                  <a:schemeClr val="bg1"/>
                </a:solidFill>
              </a:defRPr>
            </a:lvl1pPr>
            <a:lvl2pPr marL="360000" indent="-180000" eaLnBrk="1" hangingPunct="1">
              <a:spcBef>
                <a:spcPts val="500"/>
              </a:spcBef>
              <a:buClr>
                <a:schemeClr val="bg1"/>
              </a:buClr>
              <a:defRPr lang="ja-JP" altLang="en-US" baseline="0" dirty="0" smtClean="0">
                <a:solidFill>
                  <a:schemeClr val="bg1"/>
                </a:solidFill>
              </a:defRPr>
            </a:lvl2pPr>
            <a:lvl3pPr marL="468000" indent="-108000" eaLnBrk="1" hangingPunct="1">
              <a:spcBef>
                <a:spcPts val="500"/>
              </a:spcBef>
              <a:buClr>
                <a:schemeClr val="bg1"/>
              </a:buClr>
              <a:defRPr lang="ja-JP" altLang="en-US" baseline="0" dirty="0" smtClean="0">
                <a:solidFill>
                  <a:schemeClr val="bg1"/>
                </a:solidFill>
              </a:defRPr>
            </a:lvl3pPr>
            <a:lvl4pPr marL="576000" indent="-108000" eaLnBrk="1" hangingPunct="1">
              <a:spcBef>
                <a:spcPts val="500"/>
              </a:spcBef>
              <a:buClr>
                <a:schemeClr val="bg1"/>
              </a:buClr>
              <a:defRPr lang="ja-JP" altLang="en-US" baseline="0" dirty="0" smtClean="0">
                <a:solidFill>
                  <a:schemeClr val="bg1"/>
                </a:solidFill>
              </a:defRPr>
            </a:lvl4pPr>
            <a:lvl5pPr marL="252000" indent="180000" eaLnBrk="1" hangingPunct="1">
              <a:buClr>
                <a:schemeClr val="bg1"/>
              </a:buClr>
              <a:defRPr lang="ja-JP" altLang="en-US" baseline="0" dirty="0">
                <a:solidFill>
                  <a:schemeClr val="bg1"/>
                </a:solidFill>
              </a:defRPr>
            </a:lvl5pPr>
          </a:lstStyle>
          <a:p>
            <a:pPr lvl="0"/>
            <a:r>
              <a:rPr kumimoji="1" lang="en-US" altLang="ja-JP" dirty="0"/>
              <a:t>Enter the text.</a:t>
            </a:r>
            <a:endParaRPr kumimoji="1" lang="ja-JP" altLang="en-US" dirty="0"/>
          </a:p>
          <a:p>
            <a:pPr lvl="1"/>
            <a:r>
              <a:rPr kumimoji="1" lang="en-US" altLang="ja-JP" dirty="0"/>
              <a:t>Second level</a:t>
            </a:r>
            <a:endParaRPr kumimoji="1" lang="ja-JP" altLang="en-US" dirty="0"/>
          </a:p>
          <a:p>
            <a:pPr lvl="2"/>
            <a:r>
              <a:rPr kumimoji="1" lang="en-US" altLang="ja-JP" dirty="0"/>
              <a:t>Third level</a:t>
            </a:r>
            <a:endParaRPr kumimoji="1" lang="ja-JP" altLang="en-US" dirty="0"/>
          </a:p>
          <a:p>
            <a:pPr lvl="3"/>
            <a:r>
              <a:rPr kumimoji="1" lang="en-US" altLang="ja-JP" dirty="0"/>
              <a:t>Fourth level</a:t>
            </a:r>
            <a:endParaRPr kumimoji="1" lang="ja-JP" altLang="en-US" dirty="0"/>
          </a:p>
        </p:txBody>
      </p:sp>
    </p:spTree>
    <p:extLst>
      <p:ext uri="{BB962C8B-B14F-4D97-AF65-F5344CB8AC3E}">
        <p14:creationId xmlns:p14="http://schemas.microsoft.com/office/powerpoint/2010/main" val="20387794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blue)">
    <p:bg bwMode="lt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41776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rporate Mark">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74170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Purpose_A">
    <p:bg bwMode="ltGray">
      <p:bgPr>
        <a:gradFill flip="none" rotWithShape="1">
          <a:gsLst>
            <a:gs pos="65000">
              <a:srgbClr val="04087C"/>
            </a:gs>
            <a:gs pos="11000">
              <a:srgbClr val="65B3A4"/>
            </a:gs>
            <a:gs pos="0">
              <a:srgbClr val="A0D8AD"/>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4" name="図 3"/>
          <p:cNvPicPr>
            <a:picLocks noChangeAspect="1"/>
          </p:cNvPicPr>
          <p:nvPr userDrawn="1"/>
        </p:nvPicPr>
        <p:blipFill rotWithShape="1">
          <a:blip r:embed="rId2" cstate="email">
            <a:extLst>
              <a:ext uri="{28A0092B-C50C-407E-A947-70E740481C1C}">
                <a14:useLocalDpi xmlns:a14="http://schemas.microsoft.com/office/drawing/2010/main"/>
              </a:ext>
            </a:extLst>
          </a:blip>
          <a:srcRect l="19444" t="19444"/>
          <a:stretch/>
        </p:blipFill>
        <p:spPr bwMode="gray">
          <a:xfrm>
            <a:off x="2371672" y="1333500"/>
            <a:ext cx="9818682" cy="5524500"/>
          </a:xfrm>
          <a:prstGeom prst="rect">
            <a:avLst/>
          </a:prstGeom>
        </p:spPr>
      </p:pic>
    </p:spTree>
    <p:extLst>
      <p:ext uri="{BB962C8B-B14F-4D97-AF65-F5344CB8AC3E}">
        <p14:creationId xmlns:p14="http://schemas.microsoft.com/office/powerpoint/2010/main" val="220751438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able of Contents_A">
    <p:bg bwMode="ltGray">
      <p:bgPr>
        <a:solidFill>
          <a:schemeClr val="bg1"/>
        </a:solidFill>
        <a:effectLst/>
      </p:bgPr>
    </p:bg>
    <p:spTree>
      <p:nvGrpSpPr>
        <p:cNvPr id="1" name=""/>
        <p:cNvGrpSpPr/>
        <p:nvPr/>
      </p:nvGrpSpPr>
      <p:grpSpPr>
        <a:xfrm>
          <a:off x="0" y="0"/>
          <a:ext cx="0" cy="0"/>
          <a:chOff x="0" y="0"/>
          <a:chExt cx="0" cy="0"/>
        </a:xfrm>
      </p:grpSpPr>
      <p:sp>
        <p:nvSpPr>
          <p:cNvPr id="7" name="正方形/長方形 6"/>
          <p:cNvSpPr/>
          <p:nvPr userDrawn="1"/>
        </p:nvSpPr>
        <p:spPr bwMode="gray">
          <a:xfrm>
            <a:off x="0" y="0"/>
            <a:ext cx="2184400" cy="6858000"/>
          </a:xfrm>
          <a:prstGeom prst="rect">
            <a:avLst/>
          </a:prstGeom>
          <a:gradFill flip="none" rotWithShape="1">
            <a:gsLst>
              <a:gs pos="0">
                <a:srgbClr val="A0D8AD"/>
              </a:gs>
              <a:gs pos="10000">
                <a:srgbClr val="65B3A4"/>
              </a:gs>
              <a:gs pos="76000">
                <a:srgbClr val="04087C"/>
              </a:gs>
            </a:gsLst>
            <a:lin ang="15000000" scaled="0"/>
            <a:tileRect/>
          </a:gradFill>
          <a:ln>
            <a:noFill/>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1" lang="ja-JP" altLang="en-US" sz="2400" b="1" i="0" u="none" strike="noStrike" kern="1200" cap="none" spc="0" normalizeH="0" baseline="0" noProof="0" dirty="0">
              <a:ln>
                <a:noFill/>
              </a:ln>
              <a:solidFill>
                <a:srgbClr val="000000"/>
              </a:solidFill>
              <a:effectLst/>
              <a:uLnTx/>
              <a:uFillTx/>
              <a:latin typeface="Segoe UI"/>
              <a:ea typeface="+mj-ea"/>
              <a:cs typeface="+mn-cs"/>
            </a:endParaRPr>
          </a:p>
        </p:txBody>
      </p:sp>
      <p:sp>
        <p:nvSpPr>
          <p:cNvPr id="17" name="テキスト プレースホルダー"/>
          <p:cNvSpPr>
            <a:spLocks noGrp="1"/>
          </p:cNvSpPr>
          <p:nvPr>
            <p:ph type="body" sz="quarter" idx="13" hasCustomPrompt="1"/>
          </p:nvPr>
        </p:nvSpPr>
        <p:spPr bwMode="gray">
          <a:xfrm>
            <a:off x="3391031" y="1910623"/>
            <a:ext cx="8001291" cy="4007577"/>
          </a:xfrm>
          <a:prstGeom prst="rect">
            <a:avLst/>
          </a:prstGeom>
        </p:spPr>
        <p:txBody>
          <a:bodyPr wrap="square">
            <a:noAutofit/>
          </a:bodyPr>
          <a:lstStyle>
            <a:lvl1pPr marL="457189" marR="0" indent="-457189" algn="l" defTabSz="1219170" rtl="0" eaLnBrk="1" fontAlgn="base" latinLnBrk="0" hangingPunct="1">
              <a:lnSpc>
                <a:spcPct val="100000"/>
              </a:lnSpc>
              <a:spcBef>
                <a:spcPts val="400"/>
              </a:spcBef>
              <a:spcAft>
                <a:spcPct val="0"/>
              </a:spcAft>
              <a:buClr>
                <a:schemeClr val="tx1">
                  <a:lumMod val="85000"/>
                  <a:lumOff val="15000"/>
                </a:schemeClr>
              </a:buClr>
              <a:buSzTx/>
              <a:buFont typeface="+mj-lt"/>
              <a:buAutoNum type="arabicPeriod"/>
              <a:tabLst/>
              <a:defRPr kumimoji="1" lang="en-US" altLang="ja-JP" sz="2600" b="0" i="0" u="none" strike="noStrike" kern="0" cap="none" spc="0" normalizeH="0" baseline="0" dirty="0" smtClean="0">
                <a:ln>
                  <a:noFill/>
                </a:ln>
                <a:solidFill>
                  <a:schemeClr val="tx1">
                    <a:lumMod val="85000"/>
                    <a:lumOff val="15000"/>
                  </a:schemeClr>
                </a:solidFill>
                <a:effectLst/>
                <a:uLnTx/>
                <a:uFillTx/>
                <a:latin typeface="+mj-ea"/>
                <a:ea typeface="+mj-ea"/>
                <a:cs typeface="+mn-cs"/>
              </a:defRPr>
            </a:lvl1pPr>
            <a:lvl2pPr marL="715415" indent="-241294" eaLnBrk="1" latinLnBrk="0" hangingPunct="1">
              <a:lnSpc>
                <a:spcPct val="100000"/>
              </a:lnSpc>
              <a:spcBef>
                <a:spcPts val="400"/>
              </a:spcBef>
              <a:buClr>
                <a:schemeClr val="tx1">
                  <a:lumMod val="85000"/>
                  <a:lumOff val="15000"/>
                </a:schemeClr>
              </a:buClr>
              <a:buFont typeface="游ゴシック" panose="020B0400000000000000" pitchFamily="50" charset="-128"/>
              <a:buChar char="-"/>
              <a:defRPr lang="ja-JP" altLang="en-US" sz="1800" dirty="0" smtClean="0">
                <a:solidFill>
                  <a:schemeClr val="tx1">
                    <a:lumMod val="85000"/>
                    <a:lumOff val="15000"/>
                  </a:schemeClr>
                </a:solidFill>
              </a:defRPr>
            </a:lvl2pPr>
            <a:lvl3pPr marL="297275" indent="0">
              <a:buFontTx/>
              <a:buNone/>
              <a:defRPr sz="4800">
                <a:solidFill>
                  <a:schemeClr val="bg1"/>
                </a:solidFill>
              </a:defRPr>
            </a:lvl3pPr>
            <a:lvl4pPr marL="719649" marR="0" indent="-239178" algn="l" defTabSz="1219170" rtl="0" eaLnBrk="0" fontAlgn="base" latinLnBrk="0" hangingPunct="0">
              <a:lnSpc>
                <a:spcPct val="100000"/>
              </a:lnSpc>
              <a:spcBef>
                <a:spcPct val="20000"/>
              </a:spcBef>
              <a:spcAft>
                <a:spcPct val="0"/>
              </a:spcAft>
              <a:buClr>
                <a:schemeClr val="tx1">
                  <a:lumMod val="85000"/>
                  <a:lumOff val="15000"/>
                </a:schemeClr>
              </a:buClr>
              <a:buSzTx/>
              <a:buFont typeface="Tahoma" pitchFamily="34" charset="0"/>
              <a:buChar char="–"/>
              <a:tabLst/>
              <a:defRPr sz="1867">
                <a:solidFill>
                  <a:schemeClr val="tx1">
                    <a:lumMod val="85000"/>
                    <a:lumOff val="15000"/>
                  </a:schemeClr>
                </a:solidFill>
              </a:defRPr>
            </a:lvl4pPr>
            <a:lvl5pPr marL="474121" indent="0">
              <a:buClr>
                <a:schemeClr val="tx1">
                  <a:lumMod val="85000"/>
                  <a:lumOff val="15000"/>
                </a:schemeClr>
              </a:buClr>
              <a:buFont typeface="游ゴシック" panose="020B0400000000000000" pitchFamily="50" charset="-128"/>
              <a:buNone/>
              <a:defRPr sz="1867">
                <a:solidFill>
                  <a:schemeClr val="tx1">
                    <a:lumMod val="85000"/>
                    <a:lumOff val="15000"/>
                  </a:schemeClr>
                </a:solidFill>
              </a:defRPr>
            </a:lvl5pPr>
          </a:lstStyle>
          <a:p>
            <a:pPr marL="457155" marR="0" lvl="0" indent="-457155" algn="l" defTabSz="1219080" rtl="0" eaLnBrk="1" fontAlgn="base" latinLnBrk="0" hangingPunct="1">
              <a:lnSpc>
                <a:spcPct val="100000"/>
              </a:lnSpc>
              <a:spcBef>
                <a:spcPts val="400"/>
              </a:spcBef>
              <a:spcAft>
                <a:spcPct val="0"/>
              </a:spcAft>
              <a:buClr>
                <a:schemeClr val="tx1">
                  <a:lumMod val="85000"/>
                  <a:lumOff val="15000"/>
                </a:schemeClr>
              </a:buClr>
              <a:buSzTx/>
              <a:buFont typeface="+mj-lt"/>
              <a:buAutoNum type="arabicPeriod"/>
              <a:tabLst/>
            </a:pPr>
            <a:r>
              <a:rPr kumimoji="1" lang="en-US" altLang="ja-JP" dirty="0"/>
              <a:t>Enter the items in the table of contents.</a:t>
            </a:r>
          </a:p>
          <a:p>
            <a:pPr lvl="1"/>
            <a:r>
              <a:rPr kumimoji="1" lang="en-US" altLang="ja-JP" dirty="0"/>
              <a:t>Enter the items in the table of contents.</a:t>
            </a:r>
          </a:p>
        </p:txBody>
      </p:sp>
      <p:pic>
        <p:nvPicPr>
          <p:cNvPr id="8" name="図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9616302" y="6517511"/>
            <a:ext cx="2311647" cy="182055"/>
          </a:xfrm>
          <a:prstGeom prst="rect">
            <a:avLst/>
          </a:prstGeom>
        </p:spPr>
      </p:pic>
      <p:sp>
        <p:nvSpPr>
          <p:cNvPr id="9" name="タイトル プレースホルダー"/>
          <p:cNvSpPr>
            <a:spLocks noGrp="1"/>
          </p:cNvSpPr>
          <p:nvPr>
            <p:ph type="title" hasCustomPrompt="1"/>
          </p:nvPr>
        </p:nvSpPr>
        <p:spPr bwMode="gray">
          <a:xfrm>
            <a:off x="2992972" y="1211820"/>
            <a:ext cx="8399350" cy="533480"/>
          </a:xfrm>
          <a:prstGeom prst="rect">
            <a:avLst/>
          </a:prstGeom>
        </p:spPr>
        <p:txBody>
          <a:bodyPr vert="horz" wrap="square" lIns="91440" tIns="45720" rIns="91440" bIns="45720" rtlCol="0" anchor="b">
            <a:noAutofit/>
          </a:bodyPr>
          <a:lstStyle>
            <a:lvl1pPr>
              <a:defRPr lang="en-US" altLang="ja-JP" sz="2800" dirty="0" smtClean="0"/>
            </a:lvl1pPr>
          </a:lstStyle>
          <a:p>
            <a:pPr marL="0" marR="0" lvl="0" indent="0" defTabSz="1219170" latinLnBrk="0">
              <a:lnSpc>
                <a:spcPct val="100000"/>
              </a:lnSpc>
              <a:spcBef>
                <a:spcPct val="20000"/>
              </a:spcBef>
              <a:buClr>
                <a:schemeClr val="accent6"/>
              </a:buClr>
              <a:buSzTx/>
              <a:buFont typeface="Arial" panose="020B0604020202020204" pitchFamily="34" charset="0"/>
              <a:buNone/>
              <a:tabLst/>
            </a:pPr>
            <a:r>
              <a:rPr kumimoji="1" lang="en-US" altLang="ja-JP" dirty="0"/>
              <a:t>Enter the title of the table of contents.</a:t>
            </a:r>
          </a:p>
        </p:txBody>
      </p:sp>
    </p:spTree>
    <p:extLst>
      <p:ext uri="{BB962C8B-B14F-4D97-AF65-F5344CB8AC3E}">
        <p14:creationId xmlns:p14="http://schemas.microsoft.com/office/powerpoint/2010/main" val="334459413"/>
      </p:ext>
    </p:extLst>
  </p:cSld>
  <p:clrMapOvr>
    <a:masterClrMapping/>
  </p:clrMapOvr>
  <p:extLst>
    <p:ext uri="{DCECCB84-F9BA-43D5-87BE-67443E8EF086}">
      <p15:sldGuideLst xmlns:p15="http://schemas.microsoft.com/office/powerpoint/2012/main">
        <p15:guide id="1" orient="horz" pos="2160">
          <p15:clr>
            <a:srgbClr val="A4A3A4"/>
          </p15:clr>
        </p15:guide>
        <p15:guide id="2" pos="3840">
          <p15:clr>
            <a:srgbClr val="A4A3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Section Header_A">
    <p:bg bwMode="ltGray">
      <p:bgPr>
        <a:solidFill>
          <a:srgbClr val="FFFFFF"/>
        </a:solidFill>
        <a:effectLst/>
      </p:bgPr>
    </p:bg>
    <p:spTree>
      <p:nvGrpSpPr>
        <p:cNvPr id="1" name=""/>
        <p:cNvGrpSpPr/>
        <p:nvPr/>
      </p:nvGrpSpPr>
      <p:grpSpPr>
        <a:xfrm>
          <a:off x="0" y="0"/>
          <a:ext cx="0" cy="0"/>
          <a:chOff x="0" y="0"/>
          <a:chExt cx="0" cy="0"/>
        </a:xfrm>
      </p:grpSpPr>
      <p:grpSp>
        <p:nvGrpSpPr>
          <p:cNvPr id="2" name="グループ化 1"/>
          <p:cNvGrpSpPr/>
          <p:nvPr userDrawn="1"/>
        </p:nvGrpSpPr>
        <p:grpSpPr>
          <a:xfrm>
            <a:off x="-5926" y="3777813"/>
            <a:ext cx="12203851" cy="3080187"/>
            <a:chOff x="-5926" y="3777813"/>
            <a:chExt cx="12203851" cy="3080187"/>
          </a:xfrm>
        </p:grpSpPr>
        <p:sp>
          <p:nvSpPr>
            <p:cNvPr id="5" name="正方形/長方形 4"/>
            <p:cNvSpPr/>
            <p:nvPr userDrawn="1"/>
          </p:nvSpPr>
          <p:spPr bwMode="gray">
            <a:xfrm>
              <a:off x="-5926" y="3777813"/>
              <a:ext cx="12203851" cy="3080187"/>
            </a:xfrm>
            <a:prstGeom prst="rect">
              <a:avLst/>
            </a:prstGeom>
            <a:gradFill flip="none" rotWithShape="1">
              <a:gsLst>
                <a:gs pos="0">
                  <a:srgbClr val="C7DDB9"/>
                </a:gs>
                <a:gs pos="13000">
                  <a:srgbClr val="6FB8AA"/>
                </a:gs>
                <a:gs pos="65000">
                  <a:srgbClr val="04087C"/>
                </a:gs>
              </a:gsLst>
              <a:lin ang="13800000" scaled="0"/>
              <a:tileRect/>
            </a:gra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1" lang="ja-JP" altLang="en-US" sz="2400" b="1" i="0" u="none" strike="noStrike" kern="1200" cap="none" spc="0" normalizeH="0" baseline="0" noProof="0" dirty="0">
                <a:ln>
                  <a:noFill/>
                </a:ln>
                <a:solidFill>
                  <a:srgbClr val="000000"/>
                </a:solidFill>
                <a:effectLst/>
                <a:uLnTx/>
                <a:uFillTx/>
                <a:latin typeface="Segoe UI"/>
                <a:ea typeface="+mj-ea"/>
                <a:cs typeface="+mn-cs"/>
              </a:endParaRPr>
            </a:p>
          </p:txBody>
        </p:sp>
        <p:pic>
          <p:nvPicPr>
            <p:cNvPr id="7" name="図 6"/>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9616828" y="6517511"/>
              <a:ext cx="2311647" cy="182055"/>
            </a:xfrm>
            <a:prstGeom prst="rect">
              <a:avLst/>
            </a:prstGeom>
          </p:spPr>
        </p:pic>
      </p:grpSp>
      <p:sp>
        <p:nvSpPr>
          <p:cNvPr id="6" name="タイトル"/>
          <p:cNvSpPr>
            <a:spLocks noGrp="1"/>
          </p:cNvSpPr>
          <p:nvPr userDrawn="1">
            <p:ph type="title" hasCustomPrompt="1"/>
          </p:nvPr>
        </p:nvSpPr>
        <p:spPr bwMode="gray">
          <a:xfrm>
            <a:off x="814493" y="2976282"/>
            <a:ext cx="10577827" cy="630078"/>
          </a:xfrm>
          <a:prstGeom prst="rect">
            <a:avLst/>
          </a:prstGeom>
        </p:spPr>
        <p:txBody>
          <a:bodyPr vert="horz" wrap="square" lIns="91440" tIns="45720" rIns="91440" bIns="45720" rtlCol="0" anchor="b" anchorCtr="0">
            <a:noAutofit/>
          </a:bodyPr>
          <a:lstStyle>
            <a:lvl1pPr>
              <a:defRPr lang="ja-JP" altLang="en-US" sz="3800" dirty="0"/>
            </a:lvl1pPr>
          </a:lstStyle>
          <a:p>
            <a:pPr lvl="0"/>
            <a:r>
              <a:rPr kumimoji="1" lang="en-US" altLang="ja-JP" dirty="0"/>
              <a:t>Enter the title.</a:t>
            </a:r>
            <a:endParaRPr kumimoji="1" lang="ja-JP" altLang="en-US" dirty="0"/>
          </a:p>
        </p:txBody>
      </p:sp>
      <p:sp>
        <p:nvSpPr>
          <p:cNvPr id="8" name="テキスト プレースホルダー"/>
          <p:cNvSpPr>
            <a:spLocks noGrp="1"/>
          </p:cNvSpPr>
          <p:nvPr>
            <p:ph type="body" sz="quarter" idx="13" hasCustomPrompt="1"/>
          </p:nvPr>
        </p:nvSpPr>
        <p:spPr bwMode="gray">
          <a:xfrm>
            <a:off x="814493" y="4025815"/>
            <a:ext cx="8060567" cy="2229763"/>
          </a:xfrm>
          <a:prstGeom prst="rect">
            <a:avLst/>
          </a:prstGeom>
        </p:spPr>
        <p:txBody>
          <a:bodyPr wrap="square">
            <a:noAutofit/>
          </a:bodyPr>
          <a:lstStyle>
            <a:lvl1pPr marL="0" marR="0" indent="0" algn="l" defTabSz="1219110" rtl="0" eaLnBrk="1" fontAlgn="base" latinLnBrk="0" hangingPunct="1">
              <a:lnSpc>
                <a:spcPct val="110000"/>
              </a:lnSpc>
              <a:spcBef>
                <a:spcPts val="200"/>
              </a:spcBef>
              <a:spcAft>
                <a:spcPct val="0"/>
              </a:spcAft>
              <a:buClr>
                <a:schemeClr val="accent6"/>
              </a:buClr>
              <a:buSzTx/>
              <a:buFont typeface="Arial" panose="020B0604020202020204" pitchFamily="34" charset="0"/>
              <a:buNone/>
              <a:tabLst/>
              <a:defRPr sz="2200">
                <a:solidFill>
                  <a:schemeClr val="bg1"/>
                </a:solidFill>
                <a:latin typeface="+mj-ea"/>
                <a:ea typeface="+mj-ea"/>
              </a:defRPr>
            </a:lvl1pPr>
            <a:lvl2pPr marL="478331" indent="-239167" eaLnBrk="1" latinLnBrk="0" hangingPunct="1">
              <a:lnSpc>
                <a:spcPct val="110000"/>
              </a:lnSpc>
              <a:spcBef>
                <a:spcPts val="200"/>
              </a:spcBef>
              <a:buClr>
                <a:schemeClr val="bg1"/>
              </a:buClr>
              <a:buFont typeface="Segoe UI" panose="020B0502040204020203" pitchFamily="34" charset="0"/>
              <a:buChar char="-"/>
              <a:defRPr sz="1600">
                <a:solidFill>
                  <a:schemeClr val="bg1"/>
                </a:solidFill>
              </a:defRPr>
            </a:lvl2pPr>
            <a:lvl3pPr marL="297259" indent="0">
              <a:buNone/>
              <a:defRPr>
                <a:solidFill>
                  <a:schemeClr val="bg1"/>
                </a:solidFill>
              </a:defRPr>
            </a:lvl3pPr>
            <a:lvl4pPr marL="437017" indent="0">
              <a:buNone/>
              <a:defRPr>
                <a:solidFill>
                  <a:schemeClr val="bg1"/>
                </a:solidFill>
              </a:defRPr>
            </a:lvl4pPr>
            <a:lvl5pPr marL="415170" indent="0">
              <a:buNone/>
              <a:defRPr>
                <a:solidFill>
                  <a:schemeClr val="bg1"/>
                </a:solidFill>
              </a:defRPr>
            </a:lvl5pPr>
          </a:lstStyle>
          <a:p>
            <a:pPr marL="0" marR="0" lvl="0" indent="0" defTabSz="1219110" latinLnBrk="0">
              <a:lnSpc>
                <a:spcPct val="110000"/>
              </a:lnSpc>
              <a:spcBef>
                <a:spcPts val="200"/>
              </a:spcBef>
              <a:buClr>
                <a:schemeClr val="accent6"/>
              </a:buClr>
              <a:buSzTx/>
              <a:buFont typeface="Arial" panose="020B0604020202020204" pitchFamily="34" charset="0"/>
              <a:buNone/>
              <a:tabLst/>
            </a:pPr>
            <a:r>
              <a:rPr kumimoji="1" lang="en-US" altLang="ja-JP" dirty="0"/>
              <a:t>Enter the title.</a:t>
            </a:r>
            <a:endParaRPr kumimoji="1" lang="ja-JP" altLang="en-US" dirty="0"/>
          </a:p>
          <a:p>
            <a:pPr marL="478331" lvl="1" indent="-239167" latinLnBrk="0">
              <a:lnSpc>
                <a:spcPct val="110000"/>
              </a:lnSpc>
              <a:spcBef>
                <a:spcPts val="200"/>
              </a:spcBef>
              <a:buClr>
                <a:schemeClr val="bg1"/>
              </a:buClr>
              <a:buFont typeface="Segoe UI" panose="020B0502040204020203" pitchFamily="34" charset="0"/>
              <a:buChar char="-"/>
            </a:pPr>
            <a:r>
              <a:rPr kumimoji="1" lang="en-US" altLang="ja-JP" dirty="0"/>
              <a:t>Enter the title.</a:t>
            </a:r>
            <a:endParaRPr kumimoji="1" lang="ja-JP" altLang="en-US" dirty="0"/>
          </a:p>
        </p:txBody>
      </p:sp>
    </p:spTree>
    <p:extLst>
      <p:ext uri="{BB962C8B-B14F-4D97-AF65-F5344CB8AC3E}">
        <p14:creationId xmlns:p14="http://schemas.microsoft.com/office/powerpoint/2010/main" val="1824495220"/>
      </p:ext>
    </p:extLst>
  </p:cSld>
  <p:clrMapOvr>
    <a:masterClrMapping/>
  </p:clrMapOvr>
  <p:extLst>
    <p:ext uri="{DCECCB84-F9BA-43D5-87BE-67443E8EF086}">
      <p15:sldGuideLst xmlns:p15="http://schemas.microsoft.com/office/powerpoint/2012/main">
        <p15:guide id="1" orient="horz" pos="2160">
          <p15:clr>
            <a:srgbClr val="A4A3A4"/>
          </p15:clr>
        </p15:guide>
        <p15:guide id="2" pos="3840">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white)">
    <p:bg bwMode="ltGray">
      <p:bgPr>
        <a:solidFill>
          <a:srgbClr val="FFFFFF"/>
        </a:solidFill>
        <a:effectLst/>
      </p:bgPr>
    </p:bg>
    <p:spTree>
      <p:nvGrpSpPr>
        <p:cNvPr id="1" name=""/>
        <p:cNvGrpSpPr/>
        <p:nvPr/>
      </p:nvGrpSpPr>
      <p:grpSpPr>
        <a:xfrm>
          <a:off x="0" y="0"/>
          <a:ext cx="0" cy="0"/>
          <a:chOff x="0" y="0"/>
          <a:chExt cx="0" cy="0"/>
        </a:xfrm>
      </p:grpSpPr>
      <p:sp>
        <p:nvSpPr>
          <p:cNvPr id="12" name="正方形/長方形 11"/>
          <p:cNvSpPr/>
          <p:nvPr userDrawn="1"/>
        </p:nvSpPr>
        <p:spPr bwMode="gray">
          <a:xfrm>
            <a:off x="0" y="6795600"/>
            <a:ext cx="12192000" cy="62400"/>
          </a:xfrm>
          <a:prstGeom prst="rect">
            <a:avLst/>
          </a:prstGeom>
          <a:gradFill flip="none" rotWithShape="1">
            <a:gsLst>
              <a:gs pos="0">
                <a:srgbClr val="C7DDB9"/>
              </a:gs>
              <a:gs pos="13000">
                <a:srgbClr val="6FB8AA"/>
              </a:gs>
              <a:gs pos="62000">
                <a:srgbClr val="04087C"/>
              </a:gs>
            </a:gsLst>
            <a:lin ang="10800000" scaled="0"/>
            <a:tileRect/>
          </a:gradFill>
          <a:ln>
            <a:noFill/>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1" lang="ja-JP" altLang="en-US" sz="2400" b="1" i="0" u="none" strike="noStrike" kern="1200" cap="none" spc="0" normalizeH="0" baseline="0" noProof="0" dirty="0">
              <a:ln>
                <a:noFill/>
              </a:ln>
              <a:solidFill>
                <a:srgbClr val="000000"/>
              </a:solidFill>
              <a:effectLst/>
              <a:uLnTx/>
              <a:uFillTx/>
              <a:latin typeface="Segoe UI"/>
              <a:ea typeface="+mj-ea"/>
              <a:cs typeface="+mn-cs"/>
            </a:endParaRPr>
          </a:p>
        </p:txBody>
      </p:sp>
      <p:sp>
        <p:nvSpPr>
          <p:cNvPr id="9" name="PageNumber"/>
          <p:cNvSpPr txBox="1"/>
          <p:nvPr userDrawn="1"/>
        </p:nvSpPr>
        <p:spPr bwMode="gray">
          <a:xfrm>
            <a:off x="185576" y="6462234"/>
            <a:ext cx="460725" cy="307200"/>
          </a:xfrm>
          <a:prstGeom prst="rect">
            <a:avLst/>
          </a:prstGeom>
          <a:noFill/>
        </p:spPr>
        <p:txBody>
          <a:bodyPr wrap="square" lIns="120000" tIns="0" rIns="0" bIns="0" rtlCol="0" anchor="ctr" anchorCtr="0">
            <a:noAutofit/>
          </a:bodyPr>
          <a:lstStyle/>
          <a:p>
            <a:pPr marL="0" marR="0" lvl="0" indent="0" algn="l" defTabSz="914354" rtl="0" eaLnBrk="1" fontAlgn="base" latinLnBrk="0" hangingPunct="1">
              <a:lnSpc>
                <a:spcPct val="100000"/>
              </a:lnSpc>
              <a:spcBef>
                <a:spcPct val="0"/>
              </a:spcBef>
              <a:spcAft>
                <a:spcPct val="0"/>
              </a:spcAft>
              <a:buClrTx/>
              <a:buSzTx/>
              <a:buFontTx/>
              <a:buNone/>
              <a:tabLst/>
              <a:defRPr/>
            </a:pPr>
            <a:fld id="{8BB99341-3773-4AA0-9F9D-94F83AE5E06F}" type="slidenum">
              <a:rPr kumimoji="1" lang="en-US" altLang="ja-JP" sz="1067" b="0" i="0" u="none" strike="noStrike" kern="1200" cap="none" spc="0" normalizeH="0" baseline="0" noProof="0" smtClean="0">
                <a:ln>
                  <a:noFill/>
                </a:ln>
                <a:solidFill>
                  <a:srgbClr val="000000">
                    <a:lumMod val="50000"/>
                    <a:lumOff val="50000"/>
                  </a:srgbClr>
                </a:solidFill>
                <a:effectLst/>
                <a:uLnTx/>
                <a:uFillTx/>
                <a:latin typeface="Segoe UI"/>
                <a:ea typeface="+mn-ea"/>
                <a:cs typeface="+mn-cs"/>
              </a:rPr>
              <a:pPr marL="0" marR="0" lvl="0" indent="0" algn="l" defTabSz="914354" rtl="0" eaLnBrk="1" fontAlgn="base" latinLnBrk="0" hangingPunct="1">
                <a:lnSpc>
                  <a:spcPct val="100000"/>
                </a:lnSpc>
                <a:spcBef>
                  <a:spcPct val="0"/>
                </a:spcBef>
                <a:spcAft>
                  <a:spcPct val="0"/>
                </a:spcAft>
                <a:buClrTx/>
                <a:buSzTx/>
                <a:buFontTx/>
                <a:buNone/>
                <a:tabLst/>
                <a:defRPr/>
              </a:pPr>
              <a:t>‹#›</a:t>
            </a:fld>
            <a:endParaRPr kumimoji="1" lang="en-US" altLang="ja-JP" sz="1067" b="0" i="0" u="none" strike="noStrike" kern="1200" cap="none" spc="0" normalizeH="0" baseline="0" noProof="0" dirty="0">
              <a:ln>
                <a:noFill/>
              </a:ln>
              <a:solidFill>
                <a:srgbClr val="000000">
                  <a:lumMod val="50000"/>
                  <a:lumOff val="50000"/>
                </a:srgbClr>
              </a:solidFill>
              <a:effectLst/>
              <a:uLnTx/>
              <a:uFillTx/>
              <a:latin typeface="Segoe UI"/>
              <a:ea typeface="+mn-ea"/>
              <a:cs typeface="+mn-cs"/>
            </a:endParaRPr>
          </a:p>
        </p:txBody>
      </p:sp>
      <p:pic>
        <p:nvPicPr>
          <p:cNvPr id="10" name="図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9616302" y="6517511"/>
            <a:ext cx="2311647" cy="182055"/>
          </a:xfrm>
          <a:prstGeom prst="rect">
            <a:avLst/>
          </a:prstGeom>
        </p:spPr>
      </p:pic>
      <p:sp>
        <p:nvSpPr>
          <p:cNvPr id="7" name="タイトル プレースホルダー"/>
          <p:cNvSpPr>
            <a:spLocks noGrp="1"/>
          </p:cNvSpPr>
          <p:nvPr>
            <p:ph type="title" hasCustomPrompt="1"/>
          </p:nvPr>
        </p:nvSpPr>
        <p:spPr bwMode="gray">
          <a:xfrm>
            <a:off x="263525" y="178169"/>
            <a:ext cx="11664950" cy="615555"/>
          </a:xfrm>
          <a:prstGeom prst="rect">
            <a:avLst/>
          </a:prstGeom>
        </p:spPr>
        <p:txBody>
          <a:bodyPr vert="horz" wrap="square" lIns="91440" tIns="45720" rIns="91440" bIns="45720" rtlCol="0" anchor="ctr">
            <a:noAutofit/>
          </a:bodyPr>
          <a:lstStyle/>
          <a:p>
            <a:pPr marL="0" marR="0" lvl="0" indent="0" defTabSz="1219020" latinLnBrk="0">
              <a:lnSpc>
                <a:spcPct val="100000"/>
              </a:lnSpc>
              <a:buClr>
                <a:schemeClr val="accent6"/>
              </a:buClr>
              <a:buSzTx/>
              <a:buFont typeface="Arial" panose="020B0604020202020204" pitchFamily="34" charset="0"/>
              <a:buNone/>
              <a:tabLst/>
            </a:pPr>
            <a:r>
              <a:rPr kumimoji="1" lang="en-US" altLang="ja-JP" dirty="0"/>
              <a:t>Enter the title.</a:t>
            </a:r>
          </a:p>
        </p:txBody>
      </p:sp>
    </p:spTree>
    <p:extLst>
      <p:ext uri="{BB962C8B-B14F-4D97-AF65-F5344CB8AC3E}">
        <p14:creationId xmlns:p14="http://schemas.microsoft.com/office/powerpoint/2010/main" val="2366456653"/>
      </p:ext>
    </p:extLst>
  </p:cSld>
  <p:clrMapOvr>
    <a:masterClrMapping/>
  </p:clrMapOvr>
  <p:extLst>
    <p:ext uri="{DCECCB84-F9BA-43D5-87BE-67443E8EF086}">
      <p15:sldGuideLst xmlns:p15="http://schemas.microsoft.com/office/powerpoint/2012/main">
        <p15:guide id="1" orient="horz" pos="640">
          <p15:clr>
            <a:srgbClr val="A4A3A4"/>
          </p15:clr>
        </p15:guide>
        <p15:guide id="2" pos="3840">
          <p15:clr>
            <a:srgbClr val="A4A3A4"/>
          </p15:clr>
        </p15:guide>
        <p15:guide id="7" orient="horz" pos="2160">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Contents(white)">
    <p:bg bwMode="ltGray">
      <p:bgPr>
        <a:solidFill>
          <a:srgbClr val="FFFFFF"/>
        </a:solidFill>
        <a:effectLst/>
      </p:bgPr>
    </p:bg>
    <p:spTree>
      <p:nvGrpSpPr>
        <p:cNvPr id="1" name=""/>
        <p:cNvGrpSpPr/>
        <p:nvPr/>
      </p:nvGrpSpPr>
      <p:grpSpPr>
        <a:xfrm>
          <a:off x="0" y="0"/>
          <a:ext cx="0" cy="0"/>
          <a:chOff x="0" y="0"/>
          <a:chExt cx="0" cy="0"/>
        </a:xfrm>
      </p:grpSpPr>
      <p:sp>
        <p:nvSpPr>
          <p:cNvPr id="12" name="正方形/長方形 11"/>
          <p:cNvSpPr/>
          <p:nvPr userDrawn="1"/>
        </p:nvSpPr>
        <p:spPr bwMode="gray">
          <a:xfrm>
            <a:off x="0" y="6795600"/>
            <a:ext cx="12192000" cy="62400"/>
          </a:xfrm>
          <a:prstGeom prst="rect">
            <a:avLst/>
          </a:prstGeom>
          <a:gradFill flip="none" rotWithShape="1">
            <a:gsLst>
              <a:gs pos="0">
                <a:srgbClr val="C7DDB9"/>
              </a:gs>
              <a:gs pos="13000">
                <a:srgbClr val="6FB8AA"/>
              </a:gs>
              <a:gs pos="62000">
                <a:srgbClr val="04087C"/>
              </a:gs>
            </a:gsLst>
            <a:lin ang="10800000" scaled="0"/>
            <a:tileRect/>
          </a:gradFill>
          <a:ln>
            <a:noFill/>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1" lang="ja-JP" altLang="en-US" sz="2400" b="1" i="0" u="none" strike="noStrike" kern="1200" cap="none" spc="0" normalizeH="0" baseline="0" noProof="0" dirty="0">
              <a:ln>
                <a:noFill/>
              </a:ln>
              <a:solidFill>
                <a:srgbClr val="000000"/>
              </a:solidFill>
              <a:effectLst/>
              <a:uLnTx/>
              <a:uFillTx/>
              <a:latin typeface="Segoe UI"/>
              <a:ea typeface="+mj-ea"/>
              <a:cs typeface="+mn-cs"/>
            </a:endParaRPr>
          </a:p>
        </p:txBody>
      </p:sp>
      <p:sp>
        <p:nvSpPr>
          <p:cNvPr id="8" name="コンテンツ プレースホルダー"/>
          <p:cNvSpPr>
            <a:spLocks noGrp="1"/>
          </p:cNvSpPr>
          <p:nvPr>
            <p:ph sz="quarter" idx="12" hasCustomPrompt="1"/>
          </p:nvPr>
        </p:nvSpPr>
        <p:spPr bwMode="gray">
          <a:xfrm>
            <a:off x="263525" y="1016000"/>
            <a:ext cx="11664950" cy="5149850"/>
          </a:xfrm>
          <a:prstGeom prst="rect">
            <a:avLst/>
          </a:prstGeom>
        </p:spPr>
        <p:txBody>
          <a:bodyPr vert="horz" lIns="91440" tIns="45720" rIns="91440" bIns="45720" rtlCol="0">
            <a:noAutofit/>
          </a:bodyPr>
          <a:lstStyle>
            <a:lvl1pPr>
              <a:defRPr lang="en-US" altLang="ja-JP" dirty="0" smtClean="0"/>
            </a:lvl1pPr>
            <a:lvl2pPr>
              <a:defRPr lang="en-US" altLang="ja-JP" dirty="0" smtClean="0"/>
            </a:lvl2pPr>
            <a:lvl3pPr>
              <a:defRPr lang="en-US" altLang="ja-JP" dirty="0" smtClean="0"/>
            </a:lvl3pPr>
            <a:lvl4pPr>
              <a:defRPr lang="en-US" altLang="ja-JP" dirty="0" smtClean="0"/>
            </a:lvl4pPr>
            <a:lvl5pPr>
              <a:defRPr lang="en-US" altLang="ja-JP" dirty="0" smtClean="0"/>
            </a:lvl5pPr>
          </a:lstStyle>
          <a:p>
            <a:pPr lvl="0"/>
            <a:r>
              <a:rPr kumimoji="1" lang="en-US" altLang="ja-JP" dirty="0"/>
              <a:t>Enter the text.</a:t>
            </a:r>
          </a:p>
          <a:p>
            <a:pPr lvl="1"/>
            <a:r>
              <a:rPr kumimoji="1" lang="en-US" altLang="ja-JP" dirty="0"/>
              <a:t>Second level</a:t>
            </a:r>
          </a:p>
          <a:p>
            <a:pPr lvl="2"/>
            <a:r>
              <a:rPr kumimoji="1" lang="en-US" altLang="ja-JP" dirty="0"/>
              <a:t>Third level</a:t>
            </a:r>
          </a:p>
          <a:p>
            <a:pPr lvl="3"/>
            <a:r>
              <a:rPr kumimoji="1" lang="en-US" altLang="ja-JP" dirty="0"/>
              <a:t>Fourth level</a:t>
            </a:r>
          </a:p>
          <a:p>
            <a:pPr lvl="4"/>
            <a:r>
              <a:rPr kumimoji="1" lang="en-US" altLang="ja-JP" dirty="0"/>
              <a:t>Enter the text.</a:t>
            </a:r>
          </a:p>
          <a:p>
            <a:pPr lvl="0"/>
            <a:endParaRPr kumimoji="1" lang="en-US" altLang="ja-JP" dirty="0"/>
          </a:p>
        </p:txBody>
      </p:sp>
      <p:sp>
        <p:nvSpPr>
          <p:cNvPr id="9" name="PageNumber"/>
          <p:cNvSpPr txBox="1"/>
          <p:nvPr userDrawn="1"/>
        </p:nvSpPr>
        <p:spPr bwMode="gray">
          <a:xfrm>
            <a:off x="185576" y="6462234"/>
            <a:ext cx="460725" cy="307200"/>
          </a:xfrm>
          <a:prstGeom prst="rect">
            <a:avLst/>
          </a:prstGeom>
          <a:noFill/>
        </p:spPr>
        <p:txBody>
          <a:bodyPr wrap="square" lIns="120000" tIns="0" rIns="0" bIns="0" rtlCol="0" anchor="ctr" anchorCtr="0">
            <a:noAutofit/>
          </a:bodyPr>
          <a:lstStyle/>
          <a:p>
            <a:pPr marL="0" marR="0" lvl="0" indent="0" algn="l" defTabSz="914354" rtl="0" eaLnBrk="1" fontAlgn="base" latinLnBrk="0" hangingPunct="1">
              <a:lnSpc>
                <a:spcPct val="100000"/>
              </a:lnSpc>
              <a:spcBef>
                <a:spcPct val="0"/>
              </a:spcBef>
              <a:spcAft>
                <a:spcPct val="0"/>
              </a:spcAft>
              <a:buClrTx/>
              <a:buSzTx/>
              <a:buFontTx/>
              <a:buNone/>
              <a:tabLst/>
              <a:defRPr/>
            </a:pPr>
            <a:fld id="{8BB99341-3773-4AA0-9F9D-94F83AE5E06F}" type="slidenum">
              <a:rPr kumimoji="1" lang="en-US" altLang="ja-JP" sz="1067" b="0" i="0" u="none" strike="noStrike" kern="1200" cap="none" spc="0" normalizeH="0" baseline="0" noProof="0" smtClean="0">
                <a:ln>
                  <a:noFill/>
                </a:ln>
                <a:solidFill>
                  <a:srgbClr val="000000">
                    <a:lumMod val="50000"/>
                    <a:lumOff val="50000"/>
                  </a:srgbClr>
                </a:solidFill>
                <a:effectLst/>
                <a:uLnTx/>
                <a:uFillTx/>
                <a:latin typeface="Segoe UI"/>
                <a:ea typeface="+mn-ea"/>
                <a:cs typeface="+mn-cs"/>
              </a:rPr>
              <a:pPr marL="0" marR="0" lvl="0" indent="0" algn="l" defTabSz="914354" rtl="0" eaLnBrk="1" fontAlgn="base" latinLnBrk="0" hangingPunct="1">
                <a:lnSpc>
                  <a:spcPct val="100000"/>
                </a:lnSpc>
                <a:spcBef>
                  <a:spcPct val="0"/>
                </a:spcBef>
                <a:spcAft>
                  <a:spcPct val="0"/>
                </a:spcAft>
                <a:buClrTx/>
                <a:buSzTx/>
                <a:buFontTx/>
                <a:buNone/>
                <a:tabLst/>
                <a:defRPr/>
              </a:pPr>
              <a:t>‹#›</a:t>
            </a:fld>
            <a:endParaRPr kumimoji="1" lang="en-US" altLang="ja-JP" sz="1067" b="0" i="0" u="none" strike="noStrike" kern="1200" cap="none" spc="0" normalizeH="0" baseline="0" noProof="0" dirty="0">
              <a:ln>
                <a:noFill/>
              </a:ln>
              <a:solidFill>
                <a:srgbClr val="000000">
                  <a:lumMod val="50000"/>
                  <a:lumOff val="50000"/>
                </a:srgbClr>
              </a:solidFill>
              <a:effectLst/>
              <a:uLnTx/>
              <a:uFillTx/>
              <a:latin typeface="Segoe UI"/>
              <a:ea typeface="+mn-ea"/>
              <a:cs typeface="+mn-cs"/>
            </a:endParaRPr>
          </a:p>
        </p:txBody>
      </p:sp>
      <p:pic>
        <p:nvPicPr>
          <p:cNvPr id="10" name="図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9616302" y="6517511"/>
            <a:ext cx="2311647" cy="182055"/>
          </a:xfrm>
          <a:prstGeom prst="rect">
            <a:avLst/>
          </a:prstGeom>
        </p:spPr>
      </p:pic>
      <p:sp>
        <p:nvSpPr>
          <p:cNvPr id="7" name="タイトル プレースホルダー"/>
          <p:cNvSpPr>
            <a:spLocks noGrp="1"/>
          </p:cNvSpPr>
          <p:nvPr>
            <p:ph type="title" hasCustomPrompt="1"/>
          </p:nvPr>
        </p:nvSpPr>
        <p:spPr bwMode="gray">
          <a:xfrm>
            <a:off x="263525" y="178169"/>
            <a:ext cx="11664950" cy="615555"/>
          </a:xfrm>
          <a:prstGeom prst="rect">
            <a:avLst/>
          </a:prstGeom>
        </p:spPr>
        <p:txBody>
          <a:bodyPr vert="horz" wrap="square" lIns="91440" tIns="45720" rIns="91440" bIns="45720" rtlCol="0" anchor="ctr">
            <a:noAutofit/>
          </a:bodyPr>
          <a:lstStyle/>
          <a:p>
            <a:pPr marL="0" marR="0" lvl="0" indent="0" defTabSz="1219020" latinLnBrk="0">
              <a:lnSpc>
                <a:spcPct val="100000"/>
              </a:lnSpc>
              <a:buClr>
                <a:schemeClr val="accent6"/>
              </a:buClr>
              <a:buSzTx/>
              <a:buFont typeface="Arial" panose="020B0604020202020204" pitchFamily="34" charset="0"/>
              <a:buNone/>
              <a:tabLst/>
            </a:pPr>
            <a:r>
              <a:rPr kumimoji="1" lang="en-US" altLang="ja-JP" dirty="0"/>
              <a:t>Enter the title.</a:t>
            </a:r>
          </a:p>
        </p:txBody>
      </p:sp>
    </p:spTree>
    <p:extLst>
      <p:ext uri="{BB962C8B-B14F-4D97-AF65-F5344CB8AC3E}">
        <p14:creationId xmlns:p14="http://schemas.microsoft.com/office/powerpoint/2010/main" val="2669175911"/>
      </p:ext>
    </p:extLst>
  </p:cSld>
  <p:clrMapOvr>
    <a:masterClrMapping/>
  </p:clrMapOvr>
  <p:extLst>
    <p:ext uri="{DCECCB84-F9BA-43D5-87BE-67443E8EF086}">
      <p15:sldGuideLst xmlns:p15="http://schemas.microsoft.com/office/powerpoint/2012/main">
        <p15:guide id="1" orient="horz" pos="640">
          <p15:clr>
            <a:srgbClr val="A4A3A4"/>
          </p15:clr>
        </p15:guide>
        <p15:guide id="2" orient="horz" pos="3884">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line Only(white)">
    <p:bg bwMode="lt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4" name="正方形/長方形 13"/>
          <p:cNvSpPr/>
          <p:nvPr userDrawn="1"/>
        </p:nvSpPr>
        <p:spPr bwMode="gray">
          <a:xfrm>
            <a:off x="0" y="6795600"/>
            <a:ext cx="12192000" cy="62400"/>
          </a:xfrm>
          <a:prstGeom prst="rect">
            <a:avLst/>
          </a:prstGeom>
          <a:gradFill flip="none" rotWithShape="1">
            <a:gsLst>
              <a:gs pos="0">
                <a:srgbClr val="C7DDB9"/>
              </a:gs>
              <a:gs pos="13000">
                <a:srgbClr val="6FB8AA"/>
              </a:gs>
              <a:gs pos="62000">
                <a:srgbClr val="04087C"/>
              </a:gs>
            </a:gsLst>
            <a:lin ang="10800000" scaled="0"/>
            <a:tileRect/>
          </a:gradFill>
          <a:ln>
            <a:noFill/>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1" lang="ja-JP" altLang="en-US" sz="2400" b="1" i="0" u="none" strike="noStrike" kern="1200" cap="none" spc="0" normalizeH="0" baseline="0" noProof="0" dirty="0">
              <a:ln>
                <a:noFill/>
              </a:ln>
              <a:solidFill>
                <a:srgbClr val="000000"/>
              </a:solidFill>
              <a:effectLst/>
              <a:uLnTx/>
              <a:uFillTx/>
              <a:latin typeface="Segoe UI"/>
              <a:ea typeface="+mj-ea"/>
              <a:cs typeface="+mn-cs"/>
            </a:endParaRPr>
          </a:p>
        </p:txBody>
      </p:sp>
      <p:sp>
        <p:nvSpPr>
          <p:cNvPr id="6" name="PageNumber"/>
          <p:cNvSpPr txBox="1"/>
          <p:nvPr userDrawn="1"/>
        </p:nvSpPr>
        <p:spPr bwMode="gray">
          <a:xfrm>
            <a:off x="185576" y="6462234"/>
            <a:ext cx="460725" cy="307200"/>
          </a:xfrm>
          <a:prstGeom prst="rect">
            <a:avLst/>
          </a:prstGeom>
          <a:noFill/>
        </p:spPr>
        <p:txBody>
          <a:bodyPr wrap="square" lIns="120000" tIns="0" rIns="0" bIns="0" rtlCol="0" anchor="ctr" anchorCtr="0">
            <a:noAutofit/>
          </a:bodyPr>
          <a:lstStyle/>
          <a:p>
            <a:pPr marL="0" marR="0" lvl="0" indent="0" algn="l" defTabSz="914354" rtl="0" eaLnBrk="1" fontAlgn="base" latinLnBrk="0" hangingPunct="1">
              <a:lnSpc>
                <a:spcPct val="100000"/>
              </a:lnSpc>
              <a:spcBef>
                <a:spcPct val="0"/>
              </a:spcBef>
              <a:spcAft>
                <a:spcPct val="0"/>
              </a:spcAft>
              <a:buClrTx/>
              <a:buSzTx/>
              <a:buFontTx/>
              <a:buNone/>
              <a:tabLst/>
              <a:defRPr/>
            </a:pPr>
            <a:fld id="{8BB99341-3773-4AA0-9F9D-94F83AE5E06F}" type="slidenum">
              <a:rPr kumimoji="1" lang="en-US" altLang="ja-JP" sz="1067" b="0" i="0" u="none" strike="noStrike" kern="1200" cap="none" spc="0" normalizeH="0" baseline="0" noProof="0" smtClean="0">
                <a:ln>
                  <a:noFill/>
                </a:ln>
                <a:solidFill>
                  <a:srgbClr val="000000">
                    <a:lumMod val="50000"/>
                    <a:lumOff val="50000"/>
                  </a:srgbClr>
                </a:solidFill>
                <a:effectLst/>
                <a:uLnTx/>
                <a:uFillTx/>
                <a:latin typeface="Segoe UI"/>
                <a:ea typeface="+mn-ea"/>
                <a:cs typeface="+mn-cs"/>
              </a:rPr>
              <a:pPr marL="0" marR="0" lvl="0" indent="0" algn="l" defTabSz="914354" rtl="0" eaLnBrk="1" fontAlgn="base" latinLnBrk="0" hangingPunct="1">
                <a:lnSpc>
                  <a:spcPct val="100000"/>
                </a:lnSpc>
                <a:spcBef>
                  <a:spcPct val="0"/>
                </a:spcBef>
                <a:spcAft>
                  <a:spcPct val="0"/>
                </a:spcAft>
                <a:buClrTx/>
                <a:buSzTx/>
                <a:buFontTx/>
                <a:buNone/>
                <a:tabLst/>
                <a:defRPr/>
              </a:pPr>
              <a:t>‹#›</a:t>
            </a:fld>
            <a:endParaRPr kumimoji="1" lang="en-US" altLang="ja-JP" sz="1067" b="0" i="0" u="none" strike="noStrike" kern="1200" cap="none" spc="0" normalizeH="0" baseline="0" noProof="0" dirty="0">
              <a:ln>
                <a:noFill/>
              </a:ln>
              <a:solidFill>
                <a:srgbClr val="000000">
                  <a:lumMod val="50000"/>
                  <a:lumOff val="50000"/>
                </a:srgbClr>
              </a:solidFill>
              <a:effectLst/>
              <a:uLnTx/>
              <a:uFillTx/>
              <a:latin typeface="Segoe UI"/>
              <a:ea typeface="+mn-ea"/>
              <a:cs typeface="+mn-cs"/>
            </a:endParaRPr>
          </a:p>
        </p:txBody>
      </p:sp>
      <p:pic>
        <p:nvPicPr>
          <p:cNvPr id="7" name="図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9616302" y="6517511"/>
            <a:ext cx="2311647" cy="182055"/>
          </a:xfrm>
          <a:prstGeom prst="rect">
            <a:avLst/>
          </a:prstGeom>
        </p:spPr>
      </p:pic>
      <p:sp>
        <p:nvSpPr>
          <p:cNvPr id="8" name="タイトル プレースホルダー"/>
          <p:cNvSpPr>
            <a:spLocks noGrp="1"/>
          </p:cNvSpPr>
          <p:nvPr>
            <p:ph type="title" hasCustomPrompt="1"/>
          </p:nvPr>
        </p:nvSpPr>
        <p:spPr bwMode="gray">
          <a:xfrm>
            <a:off x="263525" y="178169"/>
            <a:ext cx="11664950" cy="615555"/>
          </a:xfrm>
          <a:prstGeom prst="rect">
            <a:avLst/>
          </a:prstGeom>
        </p:spPr>
        <p:txBody>
          <a:bodyPr vert="horz" wrap="square" lIns="91440" tIns="45720" rIns="91440" bIns="45720" rtlCol="0" anchor="ctr">
            <a:noAutofit/>
          </a:bodyPr>
          <a:lstStyle/>
          <a:p>
            <a:pPr marL="0" marR="0" lvl="0" indent="0" defTabSz="1219020" latinLnBrk="0">
              <a:lnSpc>
                <a:spcPct val="100000"/>
              </a:lnSpc>
              <a:buClr>
                <a:schemeClr val="accent6"/>
              </a:buClr>
              <a:buSzTx/>
              <a:buFont typeface="Arial" panose="020B0604020202020204" pitchFamily="34" charset="0"/>
              <a:buNone/>
              <a:tabLst/>
            </a:pPr>
            <a:r>
              <a:rPr kumimoji="1" lang="en-US" altLang="ja-JP" dirty="0"/>
              <a:t>Enter the title.</a:t>
            </a:r>
          </a:p>
        </p:txBody>
      </p:sp>
    </p:spTree>
    <p:extLst>
      <p:ext uri="{BB962C8B-B14F-4D97-AF65-F5344CB8AC3E}">
        <p14:creationId xmlns:p14="http://schemas.microsoft.com/office/powerpoint/2010/main" val="3217450735"/>
      </p:ext>
    </p:extLst>
  </p:cSld>
  <p:clrMapOvr>
    <a:masterClrMapping/>
  </p:clrMapOvr>
  <p:extLst>
    <p:ext uri="{DCECCB84-F9BA-43D5-87BE-67443E8EF086}">
      <p15:sldGuideLst xmlns:p15="http://schemas.microsoft.com/office/powerpoint/2012/main">
        <p15:guide id="1" orient="horz" pos="731">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0FCEFCAA-A532-4071-AF80-060800951908}" type="datetimeFigureOut">
              <a:rPr lang="en-IN" smtClean="0"/>
              <a:t>06-06-2024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EDD8040-CB15-4E12-8295-E2B786732DC4}" type="slidenum">
              <a:rPr lang="en-IN" smtClean="0"/>
              <a:t>‹#›</a:t>
            </a:fld>
            <a:endParaRPr lang="en-IN"/>
          </a:p>
        </p:txBody>
      </p:sp>
    </p:spTree>
    <p:extLst>
      <p:ext uri="{BB962C8B-B14F-4D97-AF65-F5344CB8AC3E}">
        <p14:creationId xmlns:p14="http://schemas.microsoft.com/office/powerpoint/2010/main" val="350684368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line ＆ Contents(white)">
    <p:bg bwMode="lt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0" name="正方形/長方形 19"/>
          <p:cNvSpPr/>
          <p:nvPr userDrawn="1"/>
        </p:nvSpPr>
        <p:spPr bwMode="auto">
          <a:xfrm>
            <a:off x="0" y="6795600"/>
            <a:ext cx="12192000" cy="62400"/>
          </a:xfrm>
          <a:prstGeom prst="rect">
            <a:avLst/>
          </a:prstGeom>
          <a:gradFill flip="none" rotWithShape="1">
            <a:gsLst>
              <a:gs pos="0">
                <a:srgbClr val="C7DDB9"/>
              </a:gs>
              <a:gs pos="13000">
                <a:srgbClr val="6FB8AA"/>
              </a:gs>
              <a:gs pos="62000">
                <a:srgbClr val="04087C"/>
              </a:gs>
            </a:gsLst>
            <a:lin ang="10800000" scaled="0"/>
            <a:tileRect/>
          </a:gradFill>
          <a:ln>
            <a:noFill/>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1" lang="ja-JP" altLang="en-US" sz="2400" b="1" i="0" u="none" strike="noStrike" kern="1200" cap="none" spc="0" normalizeH="0" baseline="0" noProof="0" dirty="0">
              <a:ln>
                <a:noFill/>
              </a:ln>
              <a:solidFill>
                <a:srgbClr val="000000"/>
              </a:solidFill>
              <a:effectLst/>
              <a:uLnTx/>
              <a:uFillTx/>
              <a:latin typeface="Segoe UI"/>
              <a:ea typeface="+mj-ea"/>
              <a:cs typeface="+mn-cs"/>
            </a:endParaRPr>
          </a:p>
        </p:txBody>
      </p:sp>
      <p:sp>
        <p:nvSpPr>
          <p:cNvPr id="9" name="コンテンツ プレースホルダー"/>
          <p:cNvSpPr>
            <a:spLocks noGrp="1"/>
          </p:cNvSpPr>
          <p:nvPr>
            <p:ph sz="quarter" idx="12" hasCustomPrompt="1"/>
          </p:nvPr>
        </p:nvSpPr>
        <p:spPr bwMode="gray">
          <a:xfrm>
            <a:off x="263525" y="1160463"/>
            <a:ext cx="11664950" cy="5005387"/>
          </a:xfrm>
          <a:prstGeom prst="rect">
            <a:avLst/>
          </a:prstGeom>
        </p:spPr>
        <p:txBody>
          <a:bodyPr vert="horz" lIns="91440" tIns="45720" rIns="91440" bIns="45720" rtlCol="0">
            <a:noAutofit/>
          </a:bodyPr>
          <a:lstStyle>
            <a:lvl1pPr>
              <a:defRPr lang="en-US" altLang="ja-JP" dirty="0" smtClean="0"/>
            </a:lvl1pPr>
            <a:lvl2pPr>
              <a:defRPr lang="en-US" altLang="ja-JP" dirty="0" smtClean="0"/>
            </a:lvl2pPr>
            <a:lvl3pPr>
              <a:defRPr lang="en-US" altLang="ja-JP" dirty="0" smtClean="0"/>
            </a:lvl3pPr>
            <a:lvl4pPr>
              <a:defRPr lang="en-US" altLang="ja-JP" dirty="0" smtClean="0"/>
            </a:lvl4pPr>
            <a:lvl5pPr>
              <a:defRPr lang="en-US" altLang="ja-JP" dirty="0" smtClean="0"/>
            </a:lvl5pPr>
          </a:lstStyle>
          <a:p>
            <a:pPr lvl="0"/>
            <a:r>
              <a:rPr kumimoji="1" lang="en-US" altLang="ja-JP" dirty="0"/>
              <a:t>Enter the text.</a:t>
            </a:r>
          </a:p>
          <a:p>
            <a:pPr lvl="1"/>
            <a:r>
              <a:rPr kumimoji="1" lang="en-US" altLang="ja-JP" dirty="0"/>
              <a:t>Second level</a:t>
            </a:r>
          </a:p>
          <a:p>
            <a:pPr lvl="2"/>
            <a:r>
              <a:rPr kumimoji="1" lang="en-US" altLang="ja-JP" dirty="0"/>
              <a:t>Third level</a:t>
            </a:r>
          </a:p>
          <a:p>
            <a:pPr lvl="3"/>
            <a:r>
              <a:rPr kumimoji="1" lang="en-US" altLang="ja-JP" dirty="0"/>
              <a:t>Fourth level</a:t>
            </a:r>
          </a:p>
          <a:p>
            <a:pPr lvl="4"/>
            <a:r>
              <a:rPr kumimoji="1" lang="en-US" altLang="ja-JP" dirty="0"/>
              <a:t>Enter the text.</a:t>
            </a:r>
          </a:p>
          <a:p>
            <a:pPr lvl="0"/>
            <a:endParaRPr kumimoji="1" lang="en-US" altLang="ja-JP" dirty="0"/>
          </a:p>
        </p:txBody>
      </p:sp>
      <p:sp>
        <p:nvSpPr>
          <p:cNvPr id="8" name="PageNumber"/>
          <p:cNvSpPr txBox="1"/>
          <p:nvPr userDrawn="1"/>
        </p:nvSpPr>
        <p:spPr bwMode="gray">
          <a:xfrm>
            <a:off x="185576" y="6462234"/>
            <a:ext cx="460725" cy="307200"/>
          </a:xfrm>
          <a:prstGeom prst="rect">
            <a:avLst/>
          </a:prstGeom>
          <a:noFill/>
        </p:spPr>
        <p:txBody>
          <a:bodyPr wrap="square" lIns="120000" tIns="0" rIns="0" bIns="0" rtlCol="0" anchor="ctr" anchorCtr="0">
            <a:noAutofit/>
          </a:bodyPr>
          <a:lstStyle/>
          <a:p>
            <a:pPr marL="0" marR="0" lvl="0" indent="0" algn="l" defTabSz="914354" rtl="0" eaLnBrk="1" fontAlgn="base" latinLnBrk="0" hangingPunct="1">
              <a:lnSpc>
                <a:spcPct val="100000"/>
              </a:lnSpc>
              <a:spcBef>
                <a:spcPct val="0"/>
              </a:spcBef>
              <a:spcAft>
                <a:spcPct val="0"/>
              </a:spcAft>
              <a:buClrTx/>
              <a:buSzTx/>
              <a:buFontTx/>
              <a:buNone/>
              <a:tabLst/>
              <a:defRPr/>
            </a:pPr>
            <a:fld id="{8BB99341-3773-4AA0-9F9D-94F83AE5E06F}" type="slidenum">
              <a:rPr kumimoji="1" lang="en-US" altLang="ja-JP" sz="1067" b="0" i="0" u="none" strike="noStrike" kern="1200" cap="none" spc="0" normalizeH="0" baseline="0" noProof="0" smtClean="0">
                <a:ln>
                  <a:noFill/>
                </a:ln>
                <a:solidFill>
                  <a:srgbClr val="000000">
                    <a:lumMod val="50000"/>
                    <a:lumOff val="50000"/>
                  </a:srgbClr>
                </a:solidFill>
                <a:effectLst/>
                <a:uLnTx/>
                <a:uFillTx/>
                <a:latin typeface="Segoe UI"/>
                <a:ea typeface="+mn-ea"/>
                <a:cs typeface="+mn-cs"/>
              </a:rPr>
              <a:pPr marL="0" marR="0" lvl="0" indent="0" algn="l" defTabSz="914354" rtl="0" eaLnBrk="1" fontAlgn="base" latinLnBrk="0" hangingPunct="1">
                <a:lnSpc>
                  <a:spcPct val="100000"/>
                </a:lnSpc>
                <a:spcBef>
                  <a:spcPct val="0"/>
                </a:spcBef>
                <a:spcAft>
                  <a:spcPct val="0"/>
                </a:spcAft>
                <a:buClrTx/>
                <a:buSzTx/>
                <a:buFontTx/>
                <a:buNone/>
                <a:tabLst/>
                <a:defRPr/>
              </a:pPr>
              <a:t>‹#›</a:t>
            </a:fld>
            <a:endParaRPr kumimoji="1" lang="en-US" altLang="ja-JP" sz="1067" b="0" i="0" u="none" strike="noStrike" kern="1200" cap="none" spc="0" normalizeH="0" baseline="0" noProof="0" dirty="0">
              <a:ln>
                <a:noFill/>
              </a:ln>
              <a:solidFill>
                <a:srgbClr val="000000">
                  <a:lumMod val="50000"/>
                  <a:lumOff val="50000"/>
                </a:srgbClr>
              </a:solidFill>
              <a:effectLst/>
              <a:uLnTx/>
              <a:uFillTx/>
              <a:latin typeface="Segoe UI"/>
              <a:ea typeface="+mn-ea"/>
              <a:cs typeface="+mn-cs"/>
            </a:endParaRPr>
          </a:p>
        </p:txBody>
      </p:sp>
      <p:pic>
        <p:nvPicPr>
          <p:cNvPr id="10" name="図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9616302" y="6517511"/>
            <a:ext cx="2311647" cy="182055"/>
          </a:xfrm>
          <a:prstGeom prst="rect">
            <a:avLst/>
          </a:prstGeom>
        </p:spPr>
      </p:pic>
      <p:sp>
        <p:nvSpPr>
          <p:cNvPr id="7" name="タイトル プレースホルダー"/>
          <p:cNvSpPr>
            <a:spLocks noGrp="1"/>
          </p:cNvSpPr>
          <p:nvPr>
            <p:ph type="title" hasCustomPrompt="1"/>
          </p:nvPr>
        </p:nvSpPr>
        <p:spPr bwMode="gray">
          <a:xfrm>
            <a:off x="263525" y="178169"/>
            <a:ext cx="11664950" cy="615555"/>
          </a:xfrm>
          <a:prstGeom prst="rect">
            <a:avLst/>
          </a:prstGeom>
        </p:spPr>
        <p:txBody>
          <a:bodyPr vert="horz" wrap="square" lIns="91440" tIns="45720" rIns="91440" bIns="45720" rtlCol="0" anchor="ctr">
            <a:noAutofit/>
          </a:bodyPr>
          <a:lstStyle/>
          <a:p>
            <a:pPr marL="0" marR="0" lvl="0" indent="0" defTabSz="1219020" latinLnBrk="0">
              <a:lnSpc>
                <a:spcPct val="100000"/>
              </a:lnSpc>
              <a:buClr>
                <a:schemeClr val="accent6"/>
              </a:buClr>
              <a:buSzTx/>
              <a:buFont typeface="Arial" panose="020B0604020202020204" pitchFamily="34" charset="0"/>
              <a:buNone/>
              <a:tabLst/>
            </a:pPr>
            <a:r>
              <a:rPr kumimoji="1" lang="en-US" altLang="ja-JP" dirty="0"/>
              <a:t>Enter the title.</a:t>
            </a:r>
          </a:p>
        </p:txBody>
      </p:sp>
    </p:spTree>
    <p:extLst>
      <p:ext uri="{BB962C8B-B14F-4D97-AF65-F5344CB8AC3E}">
        <p14:creationId xmlns:p14="http://schemas.microsoft.com/office/powerpoint/2010/main" val="622385123"/>
      </p:ext>
    </p:extLst>
  </p:cSld>
  <p:clrMapOvr>
    <a:masterClrMapping/>
  </p:clrMapOvr>
  <p:extLst>
    <p:ext uri="{DCECCB84-F9BA-43D5-87BE-67443E8EF086}">
      <p15:sldGuideLst xmlns:p15="http://schemas.microsoft.com/office/powerpoint/2012/main">
        <p15:guide id="2" pos="3840">
          <p15:clr>
            <a:srgbClr val="A4A3A4"/>
          </p15:clr>
        </p15:guide>
        <p15:guide id="6" orient="horz" pos="3884">
          <p15:clr>
            <a:srgbClr val="A4A3A4"/>
          </p15:clr>
        </p15:guide>
        <p15:guide id="7" orient="horz" pos="731">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ead line &amp; Contents(white)">
    <p:bg bwMode="lt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3" name="正方形/長方形 22"/>
          <p:cNvSpPr/>
          <p:nvPr userDrawn="1"/>
        </p:nvSpPr>
        <p:spPr bwMode="auto">
          <a:xfrm>
            <a:off x="0" y="6795600"/>
            <a:ext cx="12192000" cy="62400"/>
          </a:xfrm>
          <a:prstGeom prst="rect">
            <a:avLst/>
          </a:prstGeom>
          <a:gradFill flip="none" rotWithShape="1">
            <a:gsLst>
              <a:gs pos="0">
                <a:srgbClr val="C7DDB9"/>
              </a:gs>
              <a:gs pos="13000">
                <a:srgbClr val="6FB8AA"/>
              </a:gs>
              <a:gs pos="62000">
                <a:srgbClr val="04087C"/>
              </a:gs>
            </a:gsLst>
            <a:lin ang="10800000" scaled="0"/>
            <a:tileRect/>
          </a:gradFill>
          <a:ln>
            <a:noFill/>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1" lang="ja-JP" altLang="en-US" sz="2400" b="1" i="0" u="none" strike="noStrike" kern="1200" cap="none" spc="0" normalizeH="0" baseline="0" noProof="0" dirty="0">
              <a:ln>
                <a:noFill/>
              </a:ln>
              <a:solidFill>
                <a:srgbClr val="000000"/>
              </a:solidFill>
              <a:effectLst/>
              <a:uLnTx/>
              <a:uFillTx/>
              <a:latin typeface="Segoe UI"/>
              <a:ea typeface="+mj-ea"/>
              <a:cs typeface="+mn-cs"/>
            </a:endParaRPr>
          </a:p>
        </p:txBody>
      </p:sp>
      <p:sp>
        <p:nvSpPr>
          <p:cNvPr id="14" name="コンテンツ プレースホルダー"/>
          <p:cNvSpPr>
            <a:spLocks noGrp="1"/>
          </p:cNvSpPr>
          <p:nvPr>
            <p:ph sz="quarter" idx="12" hasCustomPrompt="1"/>
          </p:nvPr>
        </p:nvSpPr>
        <p:spPr bwMode="gray">
          <a:xfrm>
            <a:off x="263525" y="2024063"/>
            <a:ext cx="11664950" cy="4141787"/>
          </a:xfrm>
          <a:prstGeom prst="rect">
            <a:avLst/>
          </a:prstGeom>
        </p:spPr>
        <p:txBody>
          <a:bodyPr vert="horz" lIns="91440" tIns="45720" rIns="91440" bIns="45720" rtlCol="0">
            <a:noAutofit/>
          </a:bodyPr>
          <a:lstStyle>
            <a:lvl1pPr>
              <a:defRPr lang="en-US" altLang="ja-JP" dirty="0" smtClean="0"/>
            </a:lvl1pPr>
            <a:lvl2pPr>
              <a:defRPr lang="en-US" altLang="ja-JP" dirty="0" smtClean="0"/>
            </a:lvl2pPr>
            <a:lvl3pPr>
              <a:defRPr lang="en-US" altLang="ja-JP" dirty="0" smtClean="0"/>
            </a:lvl3pPr>
            <a:lvl4pPr>
              <a:defRPr lang="en-US" altLang="ja-JP" dirty="0" smtClean="0"/>
            </a:lvl4pPr>
            <a:lvl5pPr>
              <a:defRPr lang="en-US" altLang="ja-JP" dirty="0" smtClean="0"/>
            </a:lvl5pPr>
          </a:lstStyle>
          <a:p>
            <a:pPr lvl="0"/>
            <a:r>
              <a:rPr kumimoji="1" lang="en-US" altLang="ja-JP" dirty="0"/>
              <a:t>Enter the text.</a:t>
            </a:r>
          </a:p>
          <a:p>
            <a:pPr lvl="1"/>
            <a:r>
              <a:rPr kumimoji="1" lang="en-US" altLang="ja-JP" dirty="0"/>
              <a:t>Second level</a:t>
            </a:r>
          </a:p>
          <a:p>
            <a:pPr lvl="2"/>
            <a:r>
              <a:rPr kumimoji="1" lang="en-US" altLang="ja-JP" dirty="0"/>
              <a:t>Third level</a:t>
            </a:r>
          </a:p>
          <a:p>
            <a:pPr lvl="3"/>
            <a:r>
              <a:rPr kumimoji="1" lang="en-US" altLang="ja-JP" dirty="0"/>
              <a:t>Fourth level</a:t>
            </a:r>
          </a:p>
          <a:p>
            <a:pPr lvl="4"/>
            <a:r>
              <a:rPr kumimoji="1" lang="en-US" altLang="ja-JP" dirty="0"/>
              <a:t>Enter the text.</a:t>
            </a:r>
          </a:p>
          <a:p>
            <a:pPr lvl="0"/>
            <a:endParaRPr kumimoji="1" lang="en-US" altLang="ja-JP" dirty="0"/>
          </a:p>
        </p:txBody>
      </p:sp>
      <p:sp>
        <p:nvSpPr>
          <p:cNvPr id="8" name="PageNumber"/>
          <p:cNvSpPr txBox="1"/>
          <p:nvPr userDrawn="1"/>
        </p:nvSpPr>
        <p:spPr bwMode="gray">
          <a:xfrm>
            <a:off x="185576" y="6462234"/>
            <a:ext cx="460725" cy="307200"/>
          </a:xfrm>
          <a:prstGeom prst="rect">
            <a:avLst/>
          </a:prstGeom>
          <a:noFill/>
        </p:spPr>
        <p:txBody>
          <a:bodyPr wrap="square" lIns="120000" tIns="0" rIns="0" bIns="0" rtlCol="0" anchor="ctr" anchorCtr="0">
            <a:noAutofit/>
          </a:bodyPr>
          <a:lstStyle/>
          <a:p>
            <a:pPr marL="0" marR="0" lvl="0" indent="0" algn="l" defTabSz="914354" rtl="0" eaLnBrk="1" fontAlgn="base" latinLnBrk="0" hangingPunct="1">
              <a:lnSpc>
                <a:spcPct val="100000"/>
              </a:lnSpc>
              <a:spcBef>
                <a:spcPct val="0"/>
              </a:spcBef>
              <a:spcAft>
                <a:spcPct val="0"/>
              </a:spcAft>
              <a:buClrTx/>
              <a:buSzTx/>
              <a:buFontTx/>
              <a:buNone/>
              <a:tabLst/>
              <a:defRPr/>
            </a:pPr>
            <a:fld id="{8BB99341-3773-4AA0-9F9D-94F83AE5E06F}" type="slidenum">
              <a:rPr kumimoji="1" lang="en-US" altLang="ja-JP" sz="1067" b="0" i="0" u="none" strike="noStrike" kern="1200" cap="none" spc="0" normalizeH="0" baseline="0" noProof="0" smtClean="0">
                <a:ln>
                  <a:noFill/>
                </a:ln>
                <a:solidFill>
                  <a:srgbClr val="000000">
                    <a:lumMod val="50000"/>
                    <a:lumOff val="50000"/>
                  </a:srgbClr>
                </a:solidFill>
                <a:effectLst/>
                <a:uLnTx/>
                <a:uFillTx/>
                <a:latin typeface="Segoe UI"/>
                <a:ea typeface="+mn-ea"/>
                <a:cs typeface="+mn-cs"/>
              </a:rPr>
              <a:pPr marL="0" marR="0" lvl="0" indent="0" algn="l" defTabSz="914354" rtl="0" eaLnBrk="1" fontAlgn="base" latinLnBrk="0" hangingPunct="1">
                <a:lnSpc>
                  <a:spcPct val="100000"/>
                </a:lnSpc>
                <a:spcBef>
                  <a:spcPct val="0"/>
                </a:spcBef>
                <a:spcAft>
                  <a:spcPct val="0"/>
                </a:spcAft>
                <a:buClrTx/>
                <a:buSzTx/>
                <a:buFontTx/>
                <a:buNone/>
                <a:tabLst/>
                <a:defRPr/>
              </a:pPr>
              <a:t>‹#›</a:t>
            </a:fld>
            <a:endParaRPr kumimoji="1" lang="en-US" altLang="ja-JP" sz="1067" b="0" i="0" u="none" strike="noStrike" kern="1200" cap="none" spc="0" normalizeH="0" baseline="0" noProof="0" dirty="0">
              <a:ln>
                <a:noFill/>
              </a:ln>
              <a:solidFill>
                <a:srgbClr val="000000">
                  <a:lumMod val="50000"/>
                  <a:lumOff val="50000"/>
                </a:srgbClr>
              </a:solidFill>
              <a:effectLst/>
              <a:uLnTx/>
              <a:uFillTx/>
              <a:latin typeface="Segoe UI"/>
              <a:ea typeface="+mn-ea"/>
              <a:cs typeface="+mn-cs"/>
            </a:endParaRPr>
          </a:p>
        </p:txBody>
      </p:sp>
      <p:pic>
        <p:nvPicPr>
          <p:cNvPr id="9" name="図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9616302" y="6517511"/>
            <a:ext cx="2311647" cy="182055"/>
          </a:xfrm>
          <a:prstGeom prst="rect">
            <a:avLst/>
          </a:prstGeom>
        </p:spPr>
      </p:pic>
      <p:sp>
        <p:nvSpPr>
          <p:cNvPr id="16" name="タイトル プレースホルダー"/>
          <p:cNvSpPr>
            <a:spLocks noGrp="1"/>
          </p:cNvSpPr>
          <p:nvPr>
            <p:ph type="title" hasCustomPrompt="1"/>
          </p:nvPr>
        </p:nvSpPr>
        <p:spPr bwMode="gray">
          <a:xfrm>
            <a:off x="263525" y="178169"/>
            <a:ext cx="11664950" cy="615555"/>
          </a:xfrm>
          <a:prstGeom prst="rect">
            <a:avLst/>
          </a:prstGeom>
        </p:spPr>
        <p:txBody>
          <a:bodyPr vert="horz" wrap="square" lIns="91440" tIns="45720" rIns="91440" bIns="45720" rtlCol="0" anchor="ctr">
            <a:noAutofit/>
          </a:bodyPr>
          <a:lstStyle/>
          <a:p>
            <a:pPr marL="0" marR="0" lvl="0" indent="0" defTabSz="1219020" latinLnBrk="0">
              <a:lnSpc>
                <a:spcPct val="100000"/>
              </a:lnSpc>
              <a:buClr>
                <a:schemeClr val="accent6"/>
              </a:buClr>
              <a:buSzTx/>
              <a:buFont typeface="Arial" panose="020B0604020202020204" pitchFamily="34" charset="0"/>
              <a:buNone/>
              <a:tabLst/>
            </a:pPr>
            <a:r>
              <a:rPr kumimoji="1" lang="en-US" altLang="ja-JP" dirty="0"/>
              <a:t>Enter the title.</a:t>
            </a:r>
          </a:p>
        </p:txBody>
      </p:sp>
      <p:sp>
        <p:nvSpPr>
          <p:cNvPr id="26" name="テキスト プレースホルダー 3"/>
          <p:cNvSpPr>
            <a:spLocks noGrp="1"/>
          </p:cNvSpPr>
          <p:nvPr>
            <p:ph type="body" sz="quarter" idx="13" hasCustomPrompt="1"/>
          </p:nvPr>
        </p:nvSpPr>
        <p:spPr>
          <a:xfrm>
            <a:off x="263529" y="1030574"/>
            <a:ext cx="11664950" cy="743658"/>
          </a:xfrm>
        </p:spPr>
        <p:txBody>
          <a:bodyPr anchor="ctr"/>
          <a:lstStyle>
            <a:lvl1pPr marL="0" indent="0" defTabSz="914400" latinLnBrk="0">
              <a:lnSpc>
                <a:spcPct val="110000"/>
              </a:lnSpc>
              <a:spcBef>
                <a:spcPts val="100"/>
              </a:spcBef>
              <a:buFontTx/>
              <a:buNone/>
              <a:defRPr sz="2600"/>
            </a:lvl1pPr>
            <a:lvl2pPr marL="355557" indent="0">
              <a:buFontTx/>
              <a:buNone/>
              <a:defRPr sz="2600"/>
            </a:lvl2pPr>
            <a:lvl3pPr marL="598942" indent="0">
              <a:buFontTx/>
              <a:buNone/>
              <a:defRPr sz="2600"/>
            </a:lvl3pPr>
            <a:lvl4pPr marL="719578" indent="0">
              <a:buFontTx/>
              <a:buNone/>
              <a:defRPr sz="2600"/>
            </a:lvl4pPr>
            <a:lvl5pPr marL="835982" indent="0">
              <a:buFontTx/>
              <a:buNone/>
              <a:defRPr sz="2600"/>
            </a:lvl5pPr>
          </a:lstStyle>
          <a:p>
            <a:pPr marL="0" lvl="0" indent="0" defTabSz="914400" latinLnBrk="0">
              <a:lnSpc>
                <a:spcPct val="110000"/>
              </a:lnSpc>
              <a:spcBef>
                <a:spcPts val="100"/>
              </a:spcBef>
              <a:buFontTx/>
              <a:buNone/>
            </a:pPr>
            <a:r>
              <a:rPr lang="en-US" altLang="ja-JP" dirty="0"/>
              <a:t>Use this layout for headline</a:t>
            </a:r>
          </a:p>
        </p:txBody>
      </p:sp>
    </p:spTree>
    <p:extLst>
      <p:ext uri="{BB962C8B-B14F-4D97-AF65-F5344CB8AC3E}">
        <p14:creationId xmlns:p14="http://schemas.microsoft.com/office/powerpoint/2010/main" val="2846859167"/>
      </p:ext>
    </p:extLst>
  </p:cSld>
  <p:clrMapOvr>
    <a:masterClrMapping/>
  </p:clrMapOvr>
  <p:extLst>
    <p:ext uri="{DCECCB84-F9BA-43D5-87BE-67443E8EF086}">
      <p15:sldGuideLst xmlns:p15="http://schemas.microsoft.com/office/powerpoint/2012/main">
        <p15:guide id="6" orient="horz" pos="3884">
          <p15:clr>
            <a:srgbClr val="A4A3A4"/>
          </p15:clr>
        </p15:guide>
        <p15:guide id="7" orient="horz" pos="1275">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white)">
    <p:bg bwMode="gray">
      <p:bgPr>
        <a:solidFill>
          <a:schemeClr val="bg1"/>
        </a:solidFill>
        <a:effectLst/>
      </p:bgPr>
    </p:bg>
    <p:spTree>
      <p:nvGrpSpPr>
        <p:cNvPr id="1" name=""/>
        <p:cNvGrpSpPr/>
        <p:nvPr/>
      </p:nvGrpSpPr>
      <p:grpSpPr>
        <a:xfrm>
          <a:off x="0" y="0"/>
          <a:ext cx="0" cy="0"/>
          <a:chOff x="0" y="0"/>
          <a:chExt cx="0" cy="0"/>
        </a:xfrm>
      </p:grpSpPr>
      <p:sp>
        <p:nvSpPr>
          <p:cNvPr id="12" name="正方形/長方形 11"/>
          <p:cNvSpPr/>
          <p:nvPr userDrawn="1"/>
        </p:nvSpPr>
        <p:spPr bwMode="auto">
          <a:xfrm>
            <a:off x="0" y="6795600"/>
            <a:ext cx="12192000" cy="62400"/>
          </a:xfrm>
          <a:prstGeom prst="rect">
            <a:avLst/>
          </a:prstGeom>
          <a:gradFill flip="none" rotWithShape="1">
            <a:gsLst>
              <a:gs pos="0">
                <a:srgbClr val="C7DDB9"/>
              </a:gs>
              <a:gs pos="13000">
                <a:srgbClr val="6FB8AA"/>
              </a:gs>
              <a:gs pos="62000">
                <a:srgbClr val="04087C"/>
              </a:gs>
            </a:gsLst>
            <a:lin ang="10800000" scaled="0"/>
            <a:tileRect/>
          </a:gradFill>
          <a:ln>
            <a:noFill/>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1" lang="ja-JP" altLang="en-US" sz="2400" b="1" i="0" u="none" strike="noStrike" kern="1200" cap="none" spc="0" normalizeH="0" baseline="0" noProof="0" dirty="0">
              <a:ln>
                <a:noFill/>
              </a:ln>
              <a:solidFill>
                <a:srgbClr val="000000"/>
              </a:solidFill>
              <a:effectLst/>
              <a:uLnTx/>
              <a:uFillTx/>
              <a:latin typeface="Segoe UI"/>
              <a:ea typeface="+mj-ea"/>
              <a:cs typeface="+mn-cs"/>
            </a:endParaRPr>
          </a:p>
        </p:txBody>
      </p:sp>
      <p:sp>
        <p:nvSpPr>
          <p:cNvPr id="5" name="PageNumber"/>
          <p:cNvSpPr txBox="1"/>
          <p:nvPr userDrawn="1"/>
        </p:nvSpPr>
        <p:spPr bwMode="gray">
          <a:xfrm>
            <a:off x="185576" y="6462234"/>
            <a:ext cx="460725" cy="307200"/>
          </a:xfrm>
          <a:prstGeom prst="rect">
            <a:avLst/>
          </a:prstGeom>
          <a:noFill/>
        </p:spPr>
        <p:txBody>
          <a:bodyPr wrap="square" lIns="120000" tIns="0" rIns="0" bIns="0" rtlCol="0" anchor="ctr" anchorCtr="0">
            <a:noAutofit/>
          </a:bodyPr>
          <a:lstStyle/>
          <a:p>
            <a:pPr marL="0" marR="0" lvl="0" indent="0" algn="l" defTabSz="914354" rtl="0" eaLnBrk="1" fontAlgn="base" latinLnBrk="0" hangingPunct="1">
              <a:lnSpc>
                <a:spcPct val="100000"/>
              </a:lnSpc>
              <a:spcBef>
                <a:spcPct val="0"/>
              </a:spcBef>
              <a:spcAft>
                <a:spcPct val="0"/>
              </a:spcAft>
              <a:buClrTx/>
              <a:buSzTx/>
              <a:buFontTx/>
              <a:buNone/>
              <a:tabLst/>
              <a:defRPr/>
            </a:pPr>
            <a:fld id="{8BB99341-3773-4AA0-9F9D-94F83AE5E06F}" type="slidenum">
              <a:rPr kumimoji="1" lang="en-US" altLang="ja-JP" sz="1067" b="0" i="0" u="none" strike="noStrike" kern="1200" cap="none" spc="0" normalizeH="0" baseline="0" noProof="0" smtClean="0">
                <a:ln>
                  <a:noFill/>
                </a:ln>
                <a:solidFill>
                  <a:srgbClr val="000000">
                    <a:lumMod val="50000"/>
                    <a:lumOff val="50000"/>
                  </a:srgbClr>
                </a:solidFill>
                <a:effectLst/>
                <a:uLnTx/>
                <a:uFillTx/>
                <a:latin typeface="Segoe UI"/>
                <a:ea typeface="+mn-ea"/>
                <a:cs typeface="+mn-cs"/>
              </a:rPr>
              <a:pPr marL="0" marR="0" lvl="0" indent="0" algn="l" defTabSz="914354" rtl="0" eaLnBrk="1" fontAlgn="base" latinLnBrk="0" hangingPunct="1">
                <a:lnSpc>
                  <a:spcPct val="100000"/>
                </a:lnSpc>
                <a:spcBef>
                  <a:spcPct val="0"/>
                </a:spcBef>
                <a:spcAft>
                  <a:spcPct val="0"/>
                </a:spcAft>
                <a:buClrTx/>
                <a:buSzTx/>
                <a:buFontTx/>
                <a:buNone/>
                <a:tabLst/>
                <a:defRPr/>
              </a:pPr>
              <a:t>‹#›</a:t>
            </a:fld>
            <a:endParaRPr kumimoji="1" lang="en-US" altLang="ja-JP" sz="1067" b="0" i="0" u="none" strike="noStrike" kern="1200" cap="none" spc="0" normalizeH="0" baseline="0" noProof="0" dirty="0">
              <a:ln>
                <a:noFill/>
              </a:ln>
              <a:solidFill>
                <a:srgbClr val="000000">
                  <a:lumMod val="50000"/>
                  <a:lumOff val="50000"/>
                </a:srgbClr>
              </a:solidFill>
              <a:effectLst/>
              <a:uLnTx/>
              <a:uFillTx/>
              <a:latin typeface="Segoe UI"/>
              <a:ea typeface="+mn-ea"/>
              <a:cs typeface="+mn-cs"/>
            </a:endParaRPr>
          </a:p>
        </p:txBody>
      </p:sp>
      <p:pic>
        <p:nvPicPr>
          <p:cNvPr id="6" name="図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9616302" y="6517511"/>
            <a:ext cx="2311647" cy="182055"/>
          </a:xfrm>
          <a:prstGeom prst="rect">
            <a:avLst/>
          </a:prstGeom>
        </p:spPr>
      </p:pic>
    </p:spTree>
    <p:extLst>
      <p:ext uri="{BB962C8B-B14F-4D97-AF65-F5344CB8AC3E}">
        <p14:creationId xmlns:p14="http://schemas.microsoft.com/office/powerpoint/2010/main" val="1390135875"/>
      </p:ext>
    </p:extLst>
  </p:cSld>
  <p:clrMapOvr>
    <a:masterClrMapping/>
  </p:clrMapOvr>
  <p:extLst>
    <p:ext uri="{DCECCB84-F9BA-43D5-87BE-67443E8EF086}">
      <p15:sldGuideLst xmlns:p15="http://schemas.microsoft.com/office/powerpoint/2012/main">
        <p15:guide id="2" pos="3840">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deep)">
    <p:bg bwMode="ltGray">
      <p:bgPr>
        <a:solidFill>
          <a:srgbClr val="191919"/>
        </a:solidFill>
        <a:effectLst/>
      </p:bgPr>
    </p:bg>
    <p:spTree>
      <p:nvGrpSpPr>
        <p:cNvPr id="1" name=""/>
        <p:cNvGrpSpPr/>
        <p:nvPr/>
      </p:nvGrpSpPr>
      <p:grpSpPr>
        <a:xfrm>
          <a:off x="0" y="0"/>
          <a:ext cx="0" cy="0"/>
          <a:chOff x="0" y="0"/>
          <a:chExt cx="0" cy="0"/>
        </a:xfrm>
      </p:grpSpPr>
      <p:sp>
        <p:nvSpPr>
          <p:cNvPr id="13" name="正方形/長方形 12"/>
          <p:cNvSpPr/>
          <p:nvPr userDrawn="1"/>
        </p:nvSpPr>
        <p:spPr bwMode="auto">
          <a:xfrm>
            <a:off x="0" y="6795600"/>
            <a:ext cx="12192000" cy="62400"/>
          </a:xfrm>
          <a:prstGeom prst="rect">
            <a:avLst/>
          </a:prstGeom>
          <a:gradFill flip="none" rotWithShape="1">
            <a:gsLst>
              <a:gs pos="0">
                <a:srgbClr val="C7DDB9"/>
              </a:gs>
              <a:gs pos="13000">
                <a:srgbClr val="6FB8AA"/>
              </a:gs>
              <a:gs pos="62000">
                <a:srgbClr val="04087C"/>
              </a:gs>
            </a:gsLst>
            <a:lin ang="10800000" scaled="0"/>
            <a:tileRect/>
          </a:gradFill>
          <a:ln>
            <a:noFill/>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1" lang="ja-JP" altLang="en-US" sz="2400" b="1" i="0" u="none" strike="noStrike" kern="1200" cap="none" spc="0" normalizeH="0" baseline="0" noProof="0" dirty="0">
              <a:ln>
                <a:noFill/>
              </a:ln>
              <a:solidFill>
                <a:srgbClr val="000000"/>
              </a:solidFill>
              <a:effectLst/>
              <a:uLnTx/>
              <a:uFillTx/>
              <a:latin typeface="Segoe UI"/>
              <a:ea typeface="+mj-ea"/>
              <a:cs typeface="+mn-cs"/>
            </a:endParaRPr>
          </a:p>
        </p:txBody>
      </p:sp>
      <p:sp>
        <p:nvSpPr>
          <p:cNvPr id="6" name="PageNumber"/>
          <p:cNvSpPr txBox="1"/>
          <p:nvPr userDrawn="1"/>
        </p:nvSpPr>
        <p:spPr bwMode="gray">
          <a:xfrm>
            <a:off x="185576" y="6462234"/>
            <a:ext cx="460725" cy="307200"/>
          </a:xfrm>
          <a:prstGeom prst="rect">
            <a:avLst/>
          </a:prstGeom>
          <a:noFill/>
        </p:spPr>
        <p:txBody>
          <a:bodyPr wrap="square" lIns="120000" tIns="0" rIns="0" bIns="0" rtlCol="0" anchor="ctr" anchorCtr="0">
            <a:noAutofit/>
          </a:bodyPr>
          <a:lstStyle/>
          <a:p>
            <a:pPr marL="0" marR="0" lvl="0" indent="0" algn="l" defTabSz="914354" rtl="0" eaLnBrk="1" fontAlgn="base" latinLnBrk="0" hangingPunct="1">
              <a:lnSpc>
                <a:spcPct val="100000"/>
              </a:lnSpc>
              <a:spcBef>
                <a:spcPct val="0"/>
              </a:spcBef>
              <a:spcAft>
                <a:spcPct val="0"/>
              </a:spcAft>
              <a:buClrTx/>
              <a:buSzTx/>
              <a:buFontTx/>
              <a:buNone/>
              <a:tabLst/>
              <a:defRPr/>
            </a:pPr>
            <a:fld id="{8BB99341-3773-4AA0-9F9D-94F83AE5E06F}" type="slidenum">
              <a:rPr kumimoji="1" lang="en-US" altLang="ja-JP" sz="1067"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354" rtl="0" eaLnBrk="1" fontAlgn="base" latinLnBrk="0" hangingPunct="1">
                <a:lnSpc>
                  <a:spcPct val="100000"/>
                </a:lnSpc>
                <a:spcBef>
                  <a:spcPct val="0"/>
                </a:spcBef>
                <a:spcAft>
                  <a:spcPct val="0"/>
                </a:spcAft>
                <a:buClrTx/>
                <a:buSzTx/>
                <a:buFontTx/>
                <a:buNone/>
                <a:tabLst/>
                <a:defRPr/>
              </a:pPr>
              <a:t>‹#›</a:t>
            </a:fld>
            <a:endParaRPr kumimoji="1" lang="en-US" altLang="ja-JP" sz="1067"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0" name="図 9"/>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9616828" y="6517512"/>
            <a:ext cx="2311647" cy="182055"/>
          </a:xfrm>
          <a:prstGeom prst="rect">
            <a:avLst/>
          </a:prstGeom>
        </p:spPr>
      </p:pic>
      <p:sp>
        <p:nvSpPr>
          <p:cNvPr id="7" name="タイトル プレースホルダー"/>
          <p:cNvSpPr>
            <a:spLocks noGrp="1"/>
          </p:cNvSpPr>
          <p:nvPr>
            <p:ph type="title" hasCustomPrompt="1"/>
          </p:nvPr>
        </p:nvSpPr>
        <p:spPr bwMode="gray">
          <a:xfrm>
            <a:off x="263525" y="178169"/>
            <a:ext cx="11664950" cy="615555"/>
          </a:xfrm>
          <a:prstGeom prst="rect">
            <a:avLst/>
          </a:prstGeom>
        </p:spPr>
        <p:txBody>
          <a:bodyPr vert="horz" wrap="square" lIns="91440" tIns="45720" rIns="91440" bIns="45720" rtlCol="0" anchor="ctr">
            <a:noAutofit/>
          </a:bodyPr>
          <a:lstStyle>
            <a:lvl1pPr>
              <a:defRPr>
                <a:solidFill>
                  <a:schemeClr val="bg1">
                    <a:lumMod val="95000"/>
                  </a:schemeClr>
                </a:solidFill>
              </a:defRPr>
            </a:lvl1pPr>
          </a:lstStyle>
          <a:p>
            <a:pPr marL="0" marR="0" lvl="0" indent="0" defTabSz="1219020" latinLnBrk="0">
              <a:lnSpc>
                <a:spcPct val="100000"/>
              </a:lnSpc>
              <a:buClr>
                <a:schemeClr val="accent6"/>
              </a:buClr>
              <a:buSzTx/>
              <a:buFont typeface="Arial" panose="020B0604020202020204" pitchFamily="34" charset="0"/>
              <a:buNone/>
              <a:tabLst/>
            </a:pPr>
            <a:r>
              <a:rPr kumimoji="1" lang="en-US" altLang="ja-JP" dirty="0"/>
              <a:t>Enter the title.</a:t>
            </a:r>
          </a:p>
        </p:txBody>
      </p:sp>
    </p:spTree>
    <p:extLst>
      <p:ext uri="{BB962C8B-B14F-4D97-AF65-F5344CB8AC3E}">
        <p14:creationId xmlns:p14="http://schemas.microsoft.com/office/powerpoint/2010/main" val="397879427"/>
      </p:ext>
    </p:extLst>
  </p:cSld>
  <p:clrMapOvr>
    <a:masterClrMapping/>
  </p:clrMapOvr>
  <p:extLst>
    <p:ext uri="{DCECCB84-F9BA-43D5-87BE-67443E8EF086}">
      <p15:sldGuideLst xmlns:p15="http://schemas.microsoft.com/office/powerpoint/2012/main">
        <p15:guide id="1" orient="horz" pos="640">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Contents(deep)">
    <p:bg bwMode="ltGray">
      <p:bgPr>
        <a:solidFill>
          <a:srgbClr val="191919"/>
        </a:solidFill>
        <a:effectLst/>
      </p:bgPr>
    </p:bg>
    <p:spTree>
      <p:nvGrpSpPr>
        <p:cNvPr id="1" name=""/>
        <p:cNvGrpSpPr/>
        <p:nvPr/>
      </p:nvGrpSpPr>
      <p:grpSpPr>
        <a:xfrm>
          <a:off x="0" y="0"/>
          <a:ext cx="0" cy="0"/>
          <a:chOff x="0" y="0"/>
          <a:chExt cx="0" cy="0"/>
        </a:xfrm>
      </p:grpSpPr>
      <p:sp>
        <p:nvSpPr>
          <p:cNvPr id="13" name="正方形/長方形 12"/>
          <p:cNvSpPr/>
          <p:nvPr userDrawn="1"/>
        </p:nvSpPr>
        <p:spPr bwMode="auto">
          <a:xfrm>
            <a:off x="0" y="6795600"/>
            <a:ext cx="12192000" cy="62400"/>
          </a:xfrm>
          <a:prstGeom prst="rect">
            <a:avLst/>
          </a:prstGeom>
          <a:gradFill flip="none" rotWithShape="1">
            <a:gsLst>
              <a:gs pos="0">
                <a:srgbClr val="C7DDB9"/>
              </a:gs>
              <a:gs pos="13000">
                <a:srgbClr val="6FB8AA"/>
              </a:gs>
              <a:gs pos="62000">
                <a:srgbClr val="04087C"/>
              </a:gs>
            </a:gsLst>
            <a:lin ang="10800000" scaled="0"/>
            <a:tileRect/>
          </a:gradFill>
          <a:ln>
            <a:noFill/>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1" lang="ja-JP" altLang="en-US" sz="2400" b="1" i="0" u="none" strike="noStrike" kern="1200" cap="none" spc="0" normalizeH="0" baseline="0" noProof="0" dirty="0">
              <a:ln>
                <a:noFill/>
              </a:ln>
              <a:solidFill>
                <a:srgbClr val="000000"/>
              </a:solidFill>
              <a:effectLst/>
              <a:uLnTx/>
              <a:uFillTx/>
              <a:latin typeface="Segoe UI"/>
              <a:ea typeface="+mj-ea"/>
              <a:cs typeface="+mn-cs"/>
            </a:endParaRPr>
          </a:p>
        </p:txBody>
      </p:sp>
      <p:sp>
        <p:nvSpPr>
          <p:cNvPr id="11" name="コンテンツ プレースホルダー"/>
          <p:cNvSpPr>
            <a:spLocks noGrp="1"/>
          </p:cNvSpPr>
          <p:nvPr>
            <p:ph sz="quarter" idx="12" hasCustomPrompt="1"/>
          </p:nvPr>
        </p:nvSpPr>
        <p:spPr bwMode="gray">
          <a:xfrm>
            <a:off x="263525" y="1016000"/>
            <a:ext cx="11664950" cy="5149850"/>
          </a:xfrm>
          <a:prstGeom prst="rect">
            <a:avLst/>
          </a:prstGeom>
        </p:spPr>
        <p:txBody>
          <a:bodyPr vert="horz" lIns="91440" tIns="45720" rIns="91440" bIns="45720" rtlCol="0">
            <a:noAutofit/>
          </a:bodyPr>
          <a:lstStyle>
            <a:lvl1pPr>
              <a:buClr>
                <a:schemeClr val="bg1">
                  <a:lumMod val="95000"/>
                </a:schemeClr>
              </a:buClr>
              <a:defRPr lang="en-US" altLang="ja-JP" dirty="0" smtClean="0">
                <a:solidFill>
                  <a:schemeClr val="bg1">
                    <a:lumMod val="95000"/>
                  </a:schemeClr>
                </a:solidFill>
              </a:defRPr>
            </a:lvl1pPr>
            <a:lvl2pPr>
              <a:buClr>
                <a:schemeClr val="bg1">
                  <a:lumMod val="95000"/>
                </a:schemeClr>
              </a:buClr>
              <a:defRPr lang="en-US" altLang="ja-JP" dirty="0" smtClean="0">
                <a:solidFill>
                  <a:schemeClr val="bg1">
                    <a:lumMod val="95000"/>
                  </a:schemeClr>
                </a:solidFill>
              </a:defRPr>
            </a:lvl2pPr>
            <a:lvl3pPr>
              <a:buClr>
                <a:schemeClr val="bg1">
                  <a:lumMod val="95000"/>
                </a:schemeClr>
              </a:buClr>
              <a:defRPr lang="en-US" altLang="ja-JP" dirty="0" smtClean="0">
                <a:solidFill>
                  <a:schemeClr val="bg1">
                    <a:lumMod val="95000"/>
                  </a:schemeClr>
                </a:solidFill>
              </a:defRPr>
            </a:lvl3pPr>
            <a:lvl4pPr>
              <a:buClr>
                <a:schemeClr val="bg1">
                  <a:lumMod val="95000"/>
                </a:schemeClr>
              </a:buClr>
              <a:defRPr lang="en-US" altLang="ja-JP" dirty="0" smtClean="0">
                <a:solidFill>
                  <a:schemeClr val="bg1">
                    <a:lumMod val="95000"/>
                  </a:schemeClr>
                </a:solidFill>
              </a:defRPr>
            </a:lvl4pPr>
            <a:lvl5pPr>
              <a:defRPr lang="en-US" altLang="ja-JP" dirty="0" smtClean="0">
                <a:solidFill>
                  <a:schemeClr val="bg1">
                    <a:lumMod val="95000"/>
                  </a:schemeClr>
                </a:solidFill>
              </a:defRPr>
            </a:lvl5pPr>
          </a:lstStyle>
          <a:p>
            <a:pPr lvl="0"/>
            <a:r>
              <a:rPr kumimoji="1" lang="en-US" altLang="ja-JP" dirty="0"/>
              <a:t>Enter the text.</a:t>
            </a:r>
          </a:p>
          <a:p>
            <a:pPr lvl="1"/>
            <a:r>
              <a:rPr kumimoji="1" lang="en-US" altLang="ja-JP" dirty="0"/>
              <a:t>Second level</a:t>
            </a:r>
          </a:p>
          <a:p>
            <a:pPr lvl="2"/>
            <a:r>
              <a:rPr kumimoji="1" lang="en-US" altLang="ja-JP" dirty="0"/>
              <a:t>Third level</a:t>
            </a:r>
          </a:p>
          <a:p>
            <a:pPr lvl="3"/>
            <a:r>
              <a:rPr kumimoji="1" lang="en-US" altLang="ja-JP" dirty="0"/>
              <a:t>Fourth level</a:t>
            </a:r>
          </a:p>
          <a:p>
            <a:pPr lvl="4"/>
            <a:r>
              <a:rPr kumimoji="1" lang="en-US" altLang="ja-JP" dirty="0"/>
              <a:t>Enter the text.</a:t>
            </a:r>
          </a:p>
          <a:p>
            <a:pPr lvl="0"/>
            <a:endParaRPr kumimoji="1" lang="en-US" altLang="ja-JP" dirty="0"/>
          </a:p>
        </p:txBody>
      </p:sp>
      <p:sp>
        <p:nvSpPr>
          <p:cNvPr id="9" name="PageNumber"/>
          <p:cNvSpPr txBox="1"/>
          <p:nvPr userDrawn="1"/>
        </p:nvSpPr>
        <p:spPr bwMode="gray">
          <a:xfrm>
            <a:off x="185576" y="6462234"/>
            <a:ext cx="460725" cy="307200"/>
          </a:xfrm>
          <a:prstGeom prst="rect">
            <a:avLst/>
          </a:prstGeom>
          <a:noFill/>
        </p:spPr>
        <p:txBody>
          <a:bodyPr wrap="square" lIns="120000" tIns="0" rIns="0" bIns="0" rtlCol="0" anchor="ctr" anchorCtr="0">
            <a:noAutofit/>
          </a:bodyPr>
          <a:lstStyle/>
          <a:p>
            <a:pPr marL="0" marR="0" lvl="0" indent="0" algn="l" defTabSz="914354" rtl="0" eaLnBrk="1" fontAlgn="base" latinLnBrk="0" hangingPunct="1">
              <a:lnSpc>
                <a:spcPct val="100000"/>
              </a:lnSpc>
              <a:spcBef>
                <a:spcPct val="0"/>
              </a:spcBef>
              <a:spcAft>
                <a:spcPct val="0"/>
              </a:spcAft>
              <a:buClrTx/>
              <a:buSzTx/>
              <a:buFontTx/>
              <a:buNone/>
              <a:tabLst/>
              <a:defRPr/>
            </a:pPr>
            <a:fld id="{8BB99341-3773-4AA0-9F9D-94F83AE5E06F}" type="slidenum">
              <a:rPr kumimoji="1" lang="en-US" altLang="ja-JP" sz="1067"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354" rtl="0" eaLnBrk="1" fontAlgn="base" latinLnBrk="0" hangingPunct="1">
                <a:lnSpc>
                  <a:spcPct val="100000"/>
                </a:lnSpc>
                <a:spcBef>
                  <a:spcPct val="0"/>
                </a:spcBef>
                <a:spcAft>
                  <a:spcPct val="0"/>
                </a:spcAft>
                <a:buClrTx/>
                <a:buSzTx/>
                <a:buFontTx/>
                <a:buNone/>
                <a:tabLst/>
                <a:defRPr/>
              </a:pPr>
              <a:t>‹#›</a:t>
            </a:fld>
            <a:endParaRPr kumimoji="1" lang="en-US" altLang="ja-JP" sz="1067"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0" name="図 9"/>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9616828" y="6517512"/>
            <a:ext cx="2311647" cy="182055"/>
          </a:xfrm>
          <a:prstGeom prst="rect">
            <a:avLst/>
          </a:prstGeom>
        </p:spPr>
      </p:pic>
      <p:sp>
        <p:nvSpPr>
          <p:cNvPr id="8" name="タイトル プレースホルダー"/>
          <p:cNvSpPr>
            <a:spLocks noGrp="1"/>
          </p:cNvSpPr>
          <p:nvPr>
            <p:ph type="title" hasCustomPrompt="1"/>
          </p:nvPr>
        </p:nvSpPr>
        <p:spPr bwMode="gray">
          <a:xfrm>
            <a:off x="263525" y="178169"/>
            <a:ext cx="11664950" cy="615555"/>
          </a:xfrm>
          <a:prstGeom prst="rect">
            <a:avLst/>
          </a:prstGeom>
        </p:spPr>
        <p:txBody>
          <a:bodyPr vert="horz" wrap="square" lIns="91440" tIns="45720" rIns="91440" bIns="45720" rtlCol="0" anchor="ctr">
            <a:noAutofit/>
          </a:bodyPr>
          <a:lstStyle>
            <a:lvl1pPr>
              <a:defRPr>
                <a:solidFill>
                  <a:schemeClr val="bg1">
                    <a:lumMod val="95000"/>
                  </a:schemeClr>
                </a:solidFill>
              </a:defRPr>
            </a:lvl1pPr>
          </a:lstStyle>
          <a:p>
            <a:pPr marL="0" marR="0" lvl="0" indent="0" defTabSz="1219020" latinLnBrk="0">
              <a:lnSpc>
                <a:spcPct val="100000"/>
              </a:lnSpc>
              <a:buClr>
                <a:schemeClr val="accent6"/>
              </a:buClr>
              <a:buSzTx/>
              <a:buFont typeface="Arial" panose="020B0604020202020204" pitchFamily="34" charset="0"/>
              <a:buNone/>
              <a:tabLst/>
            </a:pPr>
            <a:r>
              <a:rPr kumimoji="1" lang="en-US" altLang="ja-JP" dirty="0"/>
              <a:t>Enter the title.</a:t>
            </a:r>
          </a:p>
        </p:txBody>
      </p:sp>
    </p:spTree>
    <p:extLst>
      <p:ext uri="{BB962C8B-B14F-4D97-AF65-F5344CB8AC3E}">
        <p14:creationId xmlns:p14="http://schemas.microsoft.com/office/powerpoint/2010/main" val="2378478673"/>
      </p:ext>
    </p:extLst>
  </p:cSld>
  <p:clrMapOvr>
    <a:masterClrMapping/>
  </p:clrMapOvr>
  <p:extLst>
    <p:ext uri="{DCECCB84-F9BA-43D5-87BE-67443E8EF086}">
      <p15:sldGuideLst xmlns:p15="http://schemas.microsoft.com/office/powerpoint/2012/main">
        <p15:guide id="5" orient="horz" pos="3884">
          <p15:clr>
            <a:srgbClr val="A4A3A4"/>
          </p15:clr>
        </p15:guide>
        <p15:guide id="6" orient="horz" pos="640">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line Only(deep)">
    <p:bg bwMode="lt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正方形/長方形 16"/>
          <p:cNvSpPr/>
          <p:nvPr userDrawn="1"/>
        </p:nvSpPr>
        <p:spPr bwMode="auto">
          <a:xfrm>
            <a:off x="0" y="6795600"/>
            <a:ext cx="12192000" cy="62400"/>
          </a:xfrm>
          <a:prstGeom prst="rect">
            <a:avLst/>
          </a:prstGeom>
          <a:gradFill flip="none" rotWithShape="1">
            <a:gsLst>
              <a:gs pos="0">
                <a:srgbClr val="C7DDB9"/>
              </a:gs>
              <a:gs pos="13000">
                <a:srgbClr val="6FB8AA"/>
              </a:gs>
              <a:gs pos="62000">
                <a:srgbClr val="04087C"/>
              </a:gs>
            </a:gsLst>
            <a:lin ang="10800000" scaled="0"/>
            <a:tileRect/>
          </a:gradFill>
          <a:ln>
            <a:noFill/>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1" lang="ja-JP" altLang="en-US" sz="2400" b="1" i="0" u="none" strike="noStrike" kern="1200" cap="none" spc="0" normalizeH="0" baseline="0" noProof="0" dirty="0">
              <a:ln>
                <a:noFill/>
              </a:ln>
              <a:solidFill>
                <a:srgbClr val="000000"/>
              </a:solidFill>
              <a:effectLst/>
              <a:uLnTx/>
              <a:uFillTx/>
              <a:latin typeface="Segoe UI"/>
              <a:ea typeface="+mj-ea"/>
              <a:cs typeface="+mn-cs"/>
            </a:endParaRPr>
          </a:p>
        </p:txBody>
      </p:sp>
      <p:sp>
        <p:nvSpPr>
          <p:cNvPr id="6" name="PageNumber"/>
          <p:cNvSpPr txBox="1"/>
          <p:nvPr userDrawn="1"/>
        </p:nvSpPr>
        <p:spPr bwMode="gray">
          <a:xfrm>
            <a:off x="185576" y="6462234"/>
            <a:ext cx="460725" cy="307200"/>
          </a:xfrm>
          <a:prstGeom prst="rect">
            <a:avLst/>
          </a:prstGeom>
          <a:noFill/>
        </p:spPr>
        <p:txBody>
          <a:bodyPr wrap="square" lIns="120000" tIns="0" rIns="0" bIns="0" rtlCol="0" anchor="ctr" anchorCtr="0">
            <a:noAutofit/>
          </a:bodyPr>
          <a:lstStyle/>
          <a:p>
            <a:pPr marL="0" marR="0" lvl="0" indent="0" algn="l" defTabSz="914354" rtl="0" eaLnBrk="1" fontAlgn="base" latinLnBrk="0" hangingPunct="1">
              <a:lnSpc>
                <a:spcPct val="100000"/>
              </a:lnSpc>
              <a:spcBef>
                <a:spcPct val="0"/>
              </a:spcBef>
              <a:spcAft>
                <a:spcPct val="0"/>
              </a:spcAft>
              <a:buClrTx/>
              <a:buSzTx/>
              <a:buFontTx/>
              <a:buNone/>
              <a:tabLst/>
              <a:defRPr/>
            </a:pPr>
            <a:fld id="{8BB99341-3773-4AA0-9F9D-94F83AE5E06F}" type="slidenum">
              <a:rPr kumimoji="1" lang="en-US" altLang="ja-JP" sz="1067"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354" rtl="0" eaLnBrk="1" fontAlgn="base" latinLnBrk="0" hangingPunct="1">
                <a:lnSpc>
                  <a:spcPct val="100000"/>
                </a:lnSpc>
                <a:spcBef>
                  <a:spcPct val="0"/>
                </a:spcBef>
                <a:spcAft>
                  <a:spcPct val="0"/>
                </a:spcAft>
                <a:buClrTx/>
                <a:buSzTx/>
                <a:buFontTx/>
                <a:buNone/>
                <a:tabLst/>
                <a:defRPr/>
              </a:pPr>
              <a:t>‹#›</a:t>
            </a:fld>
            <a:endParaRPr kumimoji="1" lang="en-US" altLang="ja-JP" sz="1067"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8" name="図 7"/>
          <p:cNvPicPr>
            <a:picLocks noChangeAspect="1"/>
          </p:cNvPicPr>
          <p:nvPr userDrawn="1"/>
        </p:nvPicPr>
        <p:blipFill>
          <a:blip r:embed="rId3" cstate="email">
            <a:biLevel thresh="25000"/>
            <a:extLst>
              <a:ext uri="{28A0092B-C50C-407E-A947-70E740481C1C}">
                <a14:useLocalDpi xmlns:a14="http://schemas.microsoft.com/office/drawing/2010/main"/>
              </a:ext>
            </a:extLst>
          </a:blip>
          <a:stretch>
            <a:fillRect/>
          </a:stretch>
        </p:blipFill>
        <p:spPr>
          <a:xfrm>
            <a:off x="9616828" y="6517512"/>
            <a:ext cx="2311647" cy="182055"/>
          </a:xfrm>
          <a:prstGeom prst="rect">
            <a:avLst/>
          </a:prstGeom>
        </p:spPr>
      </p:pic>
      <p:sp>
        <p:nvSpPr>
          <p:cNvPr id="9" name="タイトル プレースホルダー"/>
          <p:cNvSpPr>
            <a:spLocks noGrp="1"/>
          </p:cNvSpPr>
          <p:nvPr>
            <p:ph type="title" hasCustomPrompt="1"/>
          </p:nvPr>
        </p:nvSpPr>
        <p:spPr bwMode="gray">
          <a:xfrm>
            <a:off x="263525" y="178169"/>
            <a:ext cx="11664950" cy="615555"/>
          </a:xfrm>
          <a:prstGeom prst="rect">
            <a:avLst/>
          </a:prstGeom>
        </p:spPr>
        <p:txBody>
          <a:bodyPr vert="horz" wrap="square" lIns="91440" tIns="45720" rIns="91440" bIns="45720" rtlCol="0" anchor="ctr">
            <a:noAutofit/>
          </a:bodyPr>
          <a:lstStyle>
            <a:lvl1pPr>
              <a:defRPr>
                <a:solidFill>
                  <a:schemeClr val="bg1">
                    <a:lumMod val="95000"/>
                  </a:schemeClr>
                </a:solidFill>
              </a:defRPr>
            </a:lvl1pPr>
          </a:lstStyle>
          <a:p>
            <a:pPr marL="0" marR="0" lvl="0" indent="0" defTabSz="1219020" latinLnBrk="0">
              <a:lnSpc>
                <a:spcPct val="100000"/>
              </a:lnSpc>
              <a:buClr>
                <a:schemeClr val="accent6"/>
              </a:buClr>
              <a:buSzTx/>
              <a:buFont typeface="Arial" panose="020B0604020202020204" pitchFamily="34" charset="0"/>
              <a:buNone/>
              <a:tabLst/>
            </a:pPr>
            <a:r>
              <a:rPr kumimoji="1" lang="en-US" altLang="ja-JP" dirty="0"/>
              <a:t>Enter the title.</a:t>
            </a:r>
          </a:p>
        </p:txBody>
      </p:sp>
    </p:spTree>
    <p:extLst>
      <p:ext uri="{BB962C8B-B14F-4D97-AF65-F5344CB8AC3E}">
        <p14:creationId xmlns:p14="http://schemas.microsoft.com/office/powerpoint/2010/main" val="1427494363"/>
      </p:ext>
    </p:extLst>
  </p:cSld>
  <p:clrMapOvr>
    <a:masterClrMapping/>
  </p:clrMapOvr>
  <p:extLst>
    <p:ext uri="{DCECCB84-F9BA-43D5-87BE-67443E8EF086}">
      <p15:sldGuideLst xmlns:p15="http://schemas.microsoft.com/office/powerpoint/2012/main">
        <p15:guide id="1" orient="horz" pos="731">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line ＆ Contents(deep)">
    <p:bg bwMode="lt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正方形/長方形 15"/>
          <p:cNvSpPr/>
          <p:nvPr userDrawn="1"/>
        </p:nvSpPr>
        <p:spPr bwMode="auto">
          <a:xfrm>
            <a:off x="0" y="6795600"/>
            <a:ext cx="12192000" cy="62400"/>
          </a:xfrm>
          <a:prstGeom prst="rect">
            <a:avLst/>
          </a:prstGeom>
          <a:gradFill flip="none" rotWithShape="1">
            <a:gsLst>
              <a:gs pos="0">
                <a:srgbClr val="C7DDB9"/>
              </a:gs>
              <a:gs pos="13000">
                <a:srgbClr val="6FB8AA"/>
              </a:gs>
              <a:gs pos="62000">
                <a:srgbClr val="04087C"/>
              </a:gs>
            </a:gsLst>
            <a:lin ang="10800000" scaled="0"/>
            <a:tileRect/>
          </a:gradFill>
          <a:ln>
            <a:noFill/>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1" lang="ja-JP" altLang="en-US" sz="2400" b="1" i="0" u="none" strike="noStrike" kern="1200" cap="none" spc="0" normalizeH="0" baseline="0" noProof="0" dirty="0">
              <a:ln>
                <a:noFill/>
              </a:ln>
              <a:solidFill>
                <a:srgbClr val="000000"/>
              </a:solidFill>
              <a:effectLst/>
              <a:uLnTx/>
              <a:uFillTx/>
              <a:latin typeface="Segoe UI"/>
              <a:ea typeface="+mj-ea"/>
              <a:cs typeface="+mn-cs"/>
            </a:endParaRPr>
          </a:p>
        </p:txBody>
      </p:sp>
      <p:sp>
        <p:nvSpPr>
          <p:cNvPr id="9" name="コンテンツ プレースホルダー"/>
          <p:cNvSpPr>
            <a:spLocks noGrp="1"/>
          </p:cNvSpPr>
          <p:nvPr>
            <p:ph sz="quarter" idx="12" hasCustomPrompt="1"/>
          </p:nvPr>
        </p:nvSpPr>
        <p:spPr bwMode="gray">
          <a:xfrm>
            <a:off x="263525" y="1160463"/>
            <a:ext cx="11664950" cy="5005387"/>
          </a:xfrm>
          <a:prstGeom prst="rect">
            <a:avLst/>
          </a:prstGeom>
        </p:spPr>
        <p:txBody>
          <a:bodyPr vert="horz" lIns="91440" tIns="45720" rIns="91440" bIns="45720" rtlCol="0">
            <a:noAutofit/>
          </a:bodyPr>
          <a:lstStyle>
            <a:lvl1pPr>
              <a:buClr>
                <a:schemeClr val="bg1">
                  <a:lumMod val="95000"/>
                </a:schemeClr>
              </a:buClr>
              <a:defRPr lang="en-US" altLang="ja-JP" dirty="0" smtClean="0">
                <a:solidFill>
                  <a:schemeClr val="bg1">
                    <a:lumMod val="95000"/>
                  </a:schemeClr>
                </a:solidFill>
              </a:defRPr>
            </a:lvl1pPr>
            <a:lvl2pPr>
              <a:buClr>
                <a:schemeClr val="bg1">
                  <a:lumMod val="95000"/>
                </a:schemeClr>
              </a:buClr>
              <a:defRPr lang="en-US" altLang="ja-JP" dirty="0" smtClean="0">
                <a:solidFill>
                  <a:schemeClr val="bg1">
                    <a:lumMod val="95000"/>
                  </a:schemeClr>
                </a:solidFill>
              </a:defRPr>
            </a:lvl2pPr>
            <a:lvl3pPr>
              <a:buClr>
                <a:schemeClr val="bg1">
                  <a:lumMod val="95000"/>
                </a:schemeClr>
              </a:buClr>
              <a:defRPr lang="en-US" altLang="ja-JP" dirty="0" smtClean="0">
                <a:solidFill>
                  <a:schemeClr val="bg1">
                    <a:lumMod val="95000"/>
                  </a:schemeClr>
                </a:solidFill>
              </a:defRPr>
            </a:lvl3pPr>
            <a:lvl4pPr>
              <a:buClr>
                <a:schemeClr val="bg1">
                  <a:lumMod val="95000"/>
                </a:schemeClr>
              </a:buClr>
              <a:defRPr lang="en-US" altLang="ja-JP" dirty="0" smtClean="0">
                <a:solidFill>
                  <a:schemeClr val="bg1">
                    <a:lumMod val="95000"/>
                  </a:schemeClr>
                </a:solidFill>
              </a:defRPr>
            </a:lvl4pPr>
            <a:lvl5pPr>
              <a:defRPr lang="en-US" altLang="ja-JP" dirty="0" smtClean="0">
                <a:solidFill>
                  <a:schemeClr val="bg1">
                    <a:lumMod val="95000"/>
                  </a:schemeClr>
                </a:solidFill>
              </a:defRPr>
            </a:lvl5pPr>
          </a:lstStyle>
          <a:p>
            <a:pPr lvl="0"/>
            <a:r>
              <a:rPr kumimoji="1" lang="en-US" altLang="ja-JP" dirty="0"/>
              <a:t>Enter the text.</a:t>
            </a:r>
          </a:p>
          <a:p>
            <a:pPr lvl="1"/>
            <a:r>
              <a:rPr kumimoji="1" lang="en-US" altLang="ja-JP" dirty="0"/>
              <a:t>Second level</a:t>
            </a:r>
          </a:p>
          <a:p>
            <a:pPr lvl="2"/>
            <a:r>
              <a:rPr kumimoji="1" lang="en-US" altLang="ja-JP" dirty="0"/>
              <a:t>Third level</a:t>
            </a:r>
          </a:p>
          <a:p>
            <a:pPr lvl="3"/>
            <a:r>
              <a:rPr kumimoji="1" lang="en-US" altLang="ja-JP" dirty="0"/>
              <a:t>Fourth level</a:t>
            </a:r>
          </a:p>
          <a:p>
            <a:pPr lvl="4"/>
            <a:r>
              <a:rPr kumimoji="1" lang="en-US" altLang="ja-JP" dirty="0"/>
              <a:t>Enter the text.</a:t>
            </a:r>
          </a:p>
          <a:p>
            <a:pPr lvl="0"/>
            <a:endParaRPr kumimoji="1" lang="en-US" altLang="ja-JP" dirty="0"/>
          </a:p>
        </p:txBody>
      </p:sp>
      <p:sp>
        <p:nvSpPr>
          <p:cNvPr id="7" name="PageNumber"/>
          <p:cNvSpPr txBox="1"/>
          <p:nvPr userDrawn="1"/>
        </p:nvSpPr>
        <p:spPr bwMode="gray">
          <a:xfrm>
            <a:off x="185576" y="6462234"/>
            <a:ext cx="460725" cy="307200"/>
          </a:xfrm>
          <a:prstGeom prst="rect">
            <a:avLst/>
          </a:prstGeom>
          <a:noFill/>
        </p:spPr>
        <p:txBody>
          <a:bodyPr wrap="square" lIns="120000" tIns="0" rIns="0" bIns="0" rtlCol="0" anchor="ctr" anchorCtr="0">
            <a:noAutofit/>
          </a:bodyPr>
          <a:lstStyle/>
          <a:p>
            <a:pPr marL="0" marR="0" lvl="0" indent="0" algn="l" defTabSz="914354" rtl="0" eaLnBrk="1" fontAlgn="base" latinLnBrk="0" hangingPunct="1">
              <a:lnSpc>
                <a:spcPct val="100000"/>
              </a:lnSpc>
              <a:spcBef>
                <a:spcPct val="0"/>
              </a:spcBef>
              <a:spcAft>
                <a:spcPct val="0"/>
              </a:spcAft>
              <a:buClrTx/>
              <a:buSzTx/>
              <a:buFontTx/>
              <a:buNone/>
              <a:tabLst/>
              <a:defRPr/>
            </a:pPr>
            <a:fld id="{8BB99341-3773-4AA0-9F9D-94F83AE5E06F}" type="slidenum">
              <a:rPr kumimoji="1" lang="en-US" altLang="ja-JP" sz="1067"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354" rtl="0" eaLnBrk="1" fontAlgn="base" latinLnBrk="0" hangingPunct="1">
                <a:lnSpc>
                  <a:spcPct val="100000"/>
                </a:lnSpc>
                <a:spcBef>
                  <a:spcPct val="0"/>
                </a:spcBef>
                <a:spcAft>
                  <a:spcPct val="0"/>
                </a:spcAft>
                <a:buClrTx/>
                <a:buSzTx/>
                <a:buFontTx/>
                <a:buNone/>
                <a:tabLst/>
                <a:defRPr/>
              </a:pPr>
              <a:t>‹#›</a:t>
            </a:fld>
            <a:endParaRPr kumimoji="1" lang="en-US" altLang="ja-JP" sz="1067"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0" name="図 9"/>
          <p:cNvPicPr>
            <a:picLocks noChangeAspect="1"/>
          </p:cNvPicPr>
          <p:nvPr userDrawn="1"/>
        </p:nvPicPr>
        <p:blipFill>
          <a:blip r:embed="rId3" cstate="email">
            <a:biLevel thresh="25000"/>
            <a:extLst>
              <a:ext uri="{28A0092B-C50C-407E-A947-70E740481C1C}">
                <a14:useLocalDpi xmlns:a14="http://schemas.microsoft.com/office/drawing/2010/main"/>
              </a:ext>
            </a:extLst>
          </a:blip>
          <a:stretch>
            <a:fillRect/>
          </a:stretch>
        </p:blipFill>
        <p:spPr>
          <a:xfrm>
            <a:off x="9616828" y="6517512"/>
            <a:ext cx="2311647" cy="182055"/>
          </a:xfrm>
          <a:prstGeom prst="rect">
            <a:avLst/>
          </a:prstGeom>
        </p:spPr>
      </p:pic>
      <p:sp>
        <p:nvSpPr>
          <p:cNvPr id="11" name="タイトル プレースホルダー"/>
          <p:cNvSpPr>
            <a:spLocks noGrp="1"/>
          </p:cNvSpPr>
          <p:nvPr>
            <p:ph type="title" hasCustomPrompt="1"/>
          </p:nvPr>
        </p:nvSpPr>
        <p:spPr bwMode="gray">
          <a:xfrm>
            <a:off x="263525" y="178169"/>
            <a:ext cx="11664950" cy="615555"/>
          </a:xfrm>
          <a:prstGeom prst="rect">
            <a:avLst/>
          </a:prstGeom>
        </p:spPr>
        <p:txBody>
          <a:bodyPr vert="horz" wrap="square" lIns="91440" tIns="45720" rIns="91440" bIns="45720" rtlCol="0" anchor="ctr">
            <a:noAutofit/>
          </a:bodyPr>
          <a:lstStyle>
            <a:lvl1pPr>
              <a:defRPr>
                <a:solidFill>
                  <a:schemeClr val="bg1">
                    <a:lumMod val="95000"/>
                  </a:schemeClr>
                </a:solidFill>
              </a:defRPr>
            </a:lvl1pPr>
          </a:lstStyle>
          <a:p>
            <a:pPr marL="0" marR="0" lvl="0" indent="0" defTabSz="1219020" latinLnBrk="0">
              <a:lnSpc>
                <a:spcPct val="100000"/>
              </a:lnSpc>
              <a:buClr>
                <a:schemeClr val="accent6"/>
              </a:buClr>
              <a:buSzTx/>
              <a:buFont typeface="Arial" panose="020B0604020202020204" pitchFamily="34" charset="0"/>
              <a:buNone/>
              <a:tabLst/>
            </a:pPr>
            <a:r>
              <a:rPr kumimoji="1" lang="en-US" altLang="ja-JP" dirty="0"/>
              <a:t>Enter the title.</a:t>
            </a:r>
          </a:p>
        </p:txBody>
      </p:sp>
    </p:spTree>
    <p:extLst>
      <p:ext uri="{BB962C8B-B14F-4D97-AF65-F5344CB8AC3E}">
        <p14:creationId xmlns:p14="http://schemas.microsoft.com/office/powerpoint/2010/main" val="2610248015"/>
      </p:ext>
    </p:extLst>
  </p:cSld>
  <p:clrMapOvr>
    <a:masterClrMapping/>
  </p:clrMapOvr>
  <p:extLst>
    <p:ext uri="{DCECCB84-F9BA-43D5-87BE-67443E8EF086}">
      <p15:sldGuideLst xmlns:p15="http://schemas.microsoft.com/office/powerpoint/2012/main">
        <p15:guide id="6" orient="horz" pos="3884">
          <p15:clr>
            <a:srgbClr val="A4A3A4"/>
          </p15:clr>
        </p15:guide>
        <p15:guide id="7" orient="horz" pos="731">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ead line &amp; Contents(deep)">
    <p:bg bwMode="lt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4" name="正方形/長方形 13"/>
          <p:cNvSpPr/>
          <p:nvPr userDrawn="1"/>
        </p:nvSpPr>
        <p:spPr bwMode="auto">
          <a:xfrm>
            <a:off x="0" y="6795600"/>
            <a:ext cx="12192000" cy="62400"/>
          </a:xfrm>
          <a:prstGeom prst="rect">
            <a:avLst/>
          </a:prstGeom>
          <a:gradFill flip="none" rotWithShape="1">
            <a:gsLst>
              <a:gs pos="0">
                <a:srgbClr val="C7DDB9"/>
              </a:gs>
              <a:gs pos="13000">
                <a:srgbClr val="6FB8AA"/>
              </a:gs>
              <a:gs pos="62000">
                <a:srgbClr val="04087C"/>
              </a:gs>
            </a:gsLst>
            <a:lin ang="10800000" scaled="0"/>
            <a:tileRect/>
          </a:gradFill>
          <a:ln>
            <a:noFill/>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1" lang="ja-JP" altLang="en-US" sz="2400" b="1" i="0" u="none" strike="noStrike" kern="1200" cap="none" spc="0" normalizeH="0" baseline="0" noProof="0" dirty="0">
              <a:ln>
                <a:noFill/>
              </a:ln>
              <a:solidFill>
                <a:srgbClr val="000000"/>
              </a:solidFill>
              <a:effectLst/>
              <a:uLnTx/>
              <a:uFillTx/>
              <a:latin typeface="Segoe UI"/>
              <a:ea typeface="+mj-ea"/>
              <a:cs typeface="+mn-cs"/>
            </a:endParaRPr>
          </a:p>
        </p:txBody>
      </p:sp>
      <p:sp>
        <p:nvSpPr>
          <p:cNvPr id="12" name="コンテンツ プレースホルダー"/>
          <p:cNvSpPr>
            <a:spLocks noGrp="1"/>
          </p:cNvSpPr>
          <p:nvPr>
            <p:ph sz="quarter" idx="12" hasCustomPrompt="1"/>
          </p:nvPr>
        </p:nvSpPr>
        <p:spPr bwMode="gray">
          <a:xfrm>
            <a:off x="263525" y="2024063"/>
            <a:ext cx="11664950" cy="4141787"/>
          </a:xfrm>
          <a:prstGeom prst="rect">
            <a:avLst/>
          </a:prstGeom>
        </p:spPr>
        <p:txBody>
          <a:bodyPr vert="horz" lIns="91440" tIns="45720" rIns="91440" bIns="45720" rtlCol="0">
            <a:noAutofit/>
          </a:bodyPr>
          <a:lstStyle>
            <a:lvl1pPr>
              <a:buClr>
                <a:schemeClr val="bg1">
                  <a:lumMod val="95000"/>
                </a:schemeClr>
              </a:buClr>
              <a:defRPr lang="en-US" altLang="ja-JP" dirty="0" smtClean="0">
                <a:solidFill>
                  <a:schemeClr val="bg1">
                    <a:lumMod val="95000"/>
                  </a:schemeClr>
                </a:solidFill>
              </a:defRPr>
            </a:lvl1pPr>
            <a:lvl2pPr>
              <a:buClr>
                <a:schemeClr val="bg1">
                  <a:lumMod val="95000"/>
                </a:schemeClr>
              </a:buClr>
              <a:defRPr lang="en-US" altLang="ja-JP" dirty="0" smtClean="0">
                <a:solidFill>
                  <a:schemeClr val="bg1">
                    <a:lumMod val="95000"/>
                  </a:schemeClr>
                </a:solidFill>
              </a:defRPr>
            </a:lvl2pPr>
            <a:lvl3pPr>
              <a:buClr>
                <a:schemeClr val="bg1">
                  <a:lumMod val="95000"/>
                </a:schemeClr>
              </a:buClr>
              <a:defRPr lang="en-US" altLang="ja-JP" dirty="0" smtClean="0">
                <a:solidFill>
                  <a:schemeClr val="bg1">
                    <a:lumMod val="95000"/>
                  </a:schemeClr>
                </a:solidFill>
              </a:defRPr>
            </a:lvl3pPr>
            <a:lvl4pPr>
              <a:buClr>
                <a:schemeClr val="bg1">
                  <a:lumMod val="95000"/>
                </a:schemeClr>
              </a:buClr>
              <a:defRPr lang="en-US" altLang="ja-JP" dirty="0" smtClean="0">
                <a:solidFill>
                  <a:schemeClr val="bg1">
                    <a:lumMod val="95000"/>
                  </a:schemeClr>
                </a:solidFill>
              </a:defRPr>
            </a:lvl4pPr>
            <a:lvl5pPr>
              <a:defRPr lang="en-US" altLang="ja-JP" dirty="0" smtClean="0">
                <a:solidFill>
                  <a:schemeClr val="bg1">
                    <a:lumMod val="95000"/>
                  </a:schemeClr>
                </a:solidFill>
              </a:defRPr>
            </a:lvl5pPr>
          </a:lstStyle>
          <a:p>
            <a:pPr lvl="0"/>
            <a:r>
              <a:rPr kumimoji="1" lang="en-US" altLang="ja-JP" dirty="0"/>
              <a:t>Enter the text.</a:t>
            </a:r>
          </a:p>
          <a:p>
            <a:pPr lvl="1"/>
            <a:r>
              <a:rPr kumimoji="1" lang="en-US" altLang="ja-JP" dirty="0"/>
              <a:t>Second level</a:t>
            </a:r>
          </a:p>
          <a:p>
            <a:pPr lvl="2"/>
            <a:r>
              <a:rPr kumimoji="1" lang="en-US" altLang="ja-JP" dirty="0"/>
              <a:t>Third level</a:t>
            </a:r>
          </a:p>
          <a:p>
            <a:pPr lvl="3"/>
            <a:r>
              <a:rPr kumimoji="1" lang="en-US" altLang="ja-JP" dirty="0"/>
              <a:t>Fourth level</a:t>
            </a:r>
          </a:p>
          <a:p>
            <a:pPr lvl="4"/>
            <a:r>
              <a:rPr kumimoji="1" lang="en-US" altLang="ja-JP" dirty="0"/>
              <a:t>Enter the text.</a:t>
            </a:r>
          </a:p>
          <a:p>
            <a:pPr lvl="0"/>
            <a:endParaRPr kumimoji="1" lang="en-US" altLang="ja-JP" dirty="0"/>
          </a:p>
        </p:txBody>
      </p:sp>
      <p:sp>
        <p:nvSpPr>
          <p:cNvPr id="9" name="PageNumber"/>
          <p:cNvSpPr txBox="1"/>
          <p:nvPr userDrawn="1"/>
        </p:nvSpPr>
        <p:spPr bwMode="gray">
          <a:xfrm>
            <a:off x="185576" y="6462234"/>
            <a:ext cx="460725" cy="307200"/>
          </a:xfrm>
          <a:prstGeom prst="rect">
            <a:avLst/>
          </a:prstGeom>
          <a:noFill/>
        </p:spPr>
        <p:txBody>
          <a:bodyPr wrap="square" lIns="120000" tIns="0" rIns="0" bIns="0" rtlCol="0" anchor="ctr" anchorCtr="0">
            <a:noAutofit/>
          </a:bodyPr>
          <a:lstStyle/>
          <a:p>
            <a:pPr marL="0" marR="0" lvl="0" indent="0" algn="l" defTabSz="914354" rtl="0" eaLnBrk="1" fontAlgn="base" latinLnBrk="0" hangingPunct="1">
              <a:lnSpc>
                <a:spcPct val="100000"/>
              </a:lnSpc>
              <a:spcBef>
                <a:spcPct val="0"/>
              </a:spcBef>
              <a:spcAft>
                <a:spcPct val="0"/>
              </a:spcAft>
              <a:buClrTx/>
              <a:buSzTx/>
              <a:buFontTx/>
              <a:buNone/>
              <a:tabLst/>
              <a:defRPr/>
            </a:pPr>
            <a:fld id="{8BB99341-3773-4AA0-9F9D-94F83AE5E06F}" type="slidenum">
              <a:rPr kumimoji="1" lang="en-US" altLang="ja-JP" sz="1067"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354" rtl="0" eaLnBrk="1" fontAlgn="base" latinLnBrk="0" hangingPunct="1">
                <a:lnSpc>
                  <a:spcPct val="100000"/>
                </a:lnSpc>
                <a:spcBef>
                  <a:spcPct val="0"/>
                </a:spcBef>
                <a:spcAft>
                  <a:spcPct val="0"/>
                </a:spcAft>
                <a:buClrTx/>
                <a:buSzTx/>
                <a:buFontTx/>
                <a:buNone/>
                <a:tabLst/>
                <a:defRPr/>
              </a:pPr>
              <a:t>‹#›</a:t>
            </a:fld>
            <a:endParaRPr kumimoji="1" lang="en-US" altLang="ja-JP" sz="1067"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3" name="図 12"/>
          <p:cNvPicPr>
            <a:picLocks noChangeAspect="1"/>
          </p:cNvPicPr>
          <p:nvPr userDrawn="1"/>
        </p:nvPicPr>
        <p:blipFill>
          <a:blip r:embed="rId3" cstate="email">
            <a:biLevel thresh="25000"/>
            <a:extLst>
              <a:ext uri="{28A0092B-C50C-407E-A947-70E740481C1C}">
                <a14:useLocalDpi xmlns:a14="http://schemas.microsoft.com/office/drawing/2010/main"/>
              </a:ext>
            </a:extLst>
          </a:blip>
          <a:stretch>
            <a:fillRect/>
          </a:stretch>
        </p:blipFill>
        <p:spPr>
          <a:xfrm>
            <a:off x="9616828" y="6517512"/>
            <a:ext cx="2311647" cy="182055"/>
          </a:xfrm>
          <a:prstGeom prst="rect">
            <a:avLst/>
          </a:prstGeom>
        </p:spPr>
      </p:pic>
      <p:sp>
        <p:nvSpPr>
          <p:cNvPr id="15" name="タイトル プレースホルダー"/>
          <p:cNvSpPr>
            <a:spLocks noGrp="1"/>
          </p:cNvSpPr>
          <p:nvPr>
            <p:ph type="title" hasCustomPrompt="1"/>
          </p:nvPr>
        </p:nvSpPr>
        <p:spPr bwMode="gray">
          <a:xfrm>
            <a:off x="263525" y="178169"/>
            <a:ext cx="11664950" cy="615555"/>
          </a:xfrm>
          <a:prstGeom prst="rect">
            <a:avLst/>
          </a:prstGeom>
        </p:spPr>
        <p:txBody>
          <a:bodyPr vert="horz" wrap="square" lIns="91440" tIns="45720" rIns="91440" bIns="45720" rtlCol="0" anchor="ctr">
            <a:noAutofit/>
          </a:bodyPr>
          <a:lstStyle>
            <a:lvl1pPr>
              <a:defRPr>
                <a:solidFill>
                  <a:schemeClr val="bg1">
                    <a:lumMod val="95000"/>
                  </a:schemeClr>
                </a:solidFill>
              </a:defRPr>
            </a:lvl1pPr>
          </a:lstStyle>
          <a:p>
            <a:pPr marL="0" marR="0" lvl="0" indent="0" defTabSz="1219020" latinLnBrk="0">
              <a:lnSpc>
                <a:spcPct val="100000"/>
              </a:lnSpc>
              <a:buClr>
                <a:schemeClr val="accent6"/>
              </a:buClr>
              <a:buSzTx/>
              <a:buFont typeface="Arial" panose="020B0604020202020204" pitchFamily="34" charset="0"/>
              <a:buNone/>
              <a:tabLst/>
            </a:pPr>
            <a:r>
              <a:rPr kumimoji="1" lang="en-US" altLang="ja-JP" dirty="0"/>
              <a:t>Enter the title.</a:t>
            </a:r>
          </a:p>
        </p:txBody>
      </p:sp>
      <p:sp>
        <p:nvSpPr>
          <p:cNvPr id="21" name="テキスト プレースホルダー 3"/>
          <p:cNvSpPr>
            <a:spLocks noGrp="1"/>
          </p:cNvSpPr>
          <p:nvPr>
            <p:ph type="body" sz="quarter" idx="13" hasCustomPrompt="1"/>
          </p:nvPr>
        </p:nvSpPr>
        <p:spPr>
          <a:xfrm>
            <a:off x="263529" y="1030574"/>
            <a:ext cx="11664950" cy="743658"/>
          </a:xfrm>
        </p:spPr>
        <p:txBody>
          <a:bodyPr anchor="ctr"/>
          <a:lstStyle>
            <a:lvl1pPr marL="0" indent="0" defTabSz="914400" latinLnBrk="0">
              <a:lnSpc>
                <a:spcPct val="110000"/>
              </a:lnSpc>
              <a:spcBef>
                <a:spcPts val="100"/>
              </a:spcBef>
              <a:buFontTx/>
              <a:buNone/>
              <a:defRPr sz="2600">
                <a:solidFill>
                  <a:schemeClr val="bg1">
                    <a:lumMod val="95000"/>
                  </a:schemeClr>
                </a:solidFill>
              </a:defRPr>
            </a:lvl1pPr>
            <a:lvl2pPr marL="355557" indent="0">
              <a:buFontTx/>
              <a:buNone/>
              <a:defRPr sz="2600"/>
            </a:lvl2pPr>
            <a:lvl3pPr marL="598942" indent="0">
              <a:buFontTx/>
              <a:buNone/>
              <a:defRPr sz="2600"/>
            </a:lvl3pPr>
            <a:lvl4pPr marL="719578" indent="0">
              <a:buFontTx/>
              <a:buNone/>
              <a:defRPr sz="2600"/>
            </a:lvl4pPr>
            <a:lvl5pPr marL="835982" indent="0">
              <a:buFontTx/>
              <a:buNone/>
              <a:defRPr sz="2600"/>
            </a:lvl5pPr>
          </a:lstStyle>
          <a:p>
            <a:pPr marL="0" lvl="0" indent="0" defTabSz="914400" latinLnBrk="0">
              <a:lnSpc>
                <a:spcPct val="110000"/>
              </a:lnSpc>
              <a:spcBef>
                <a:spcPts val="100"/>
              </a:spcBef>
              <a:buFontTx/>
              <a:buNone/>
            </a:pPr>
            <a:r>
              <a:rPr lang="en-US" altLang="ja-JP" dirty="0"/>
              <a:t>Use this layout for headline</a:t>
            </a:r>
          </a:p>
        </p:txBody>
      </p:sp>
    </p:spTree>
    <p:extLst>
      <p:ext uri="{BB962C8B-B14F-4D97-AF65-F5344CB8AC3E}">
        <p14:creationId xmlns:p14="http://schemas.microsoft.com/office/powerpoint/2010/main" val="427319895"/>
      </p:ext>
    </p:extLst>
  </p:cSld>
  <p:clrMapOvr>
    <a:masterClrMapping/>
  </p:clrMapOvr>
  <p:extLst>
    <p:ext uri="{DCECCB84-F9BA-43D5-87BE-67443E8EF086}">
      <p15:sldGuideLst xmlns:p15="http://schemas.microsoft.com/office/powerpoint/2012/main">
        <p15:guide id="1" orient="horz" pos="1275">
          <p15:clr>
            <a:srgbClr val="A4A3A4"/>
          </p15:clr>
        </p15:guide>
        <p15:guide id="3" orient="horz" pos="388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deep)">
    <p:bg bwMode="gray">
      <p:bgPr>
        <a:solidFill>
          <a:srgbClr val="191919"/>
        </a:solidFill>
        <a:effectLst/>
      </p:bgPr>
    </p:bg>
    <p:spTree>
      <p:nvGrpSpPr>
        <p:cNvPr id="1" name=""/>
        <p:cNvGrpSpPr/>
        <p:nvPr/>
      </p:nvGrpSpPr>
      <p:grpSpPr>
        <a:xfrm>
          <a:off x="0" y="0"/>
          <a:ext cx="0" cy="0"/>
          <a:chOff x="0" y="0"/>
          <a:chExt cx="0" cy="0"/>
        </a:xfrm>
      </p:grpSpPr>
      <p:sp>
        <p:nvSpPr>
          <p:cNvPr id="13" name="正方形/長方形 12"/>
          <p:cNvSpPr/>
          <p:nvPr userDrawn="1"/>
        </p:nvSpPr>
        <p:spPr bwMode="auto">
          <a:xfrm>
            <a:off x="0" y="6795600"/>
            <a:ext cx="12192000" cy="62400"/>
          </a:xfrm>
          <a:prstGeom prst="rect">
            <a:avLst/>
          </a:prstGeom>
          <a:gradFill flip="none" rotWithShape="1">
            <a:gsLst>
              <a:gs pos="0">
                <a:srgbClr val="C7DDB9"/>
              </a:gs>
              <a:gs pos="13000">
                <a:srgbClr val="6FB8AA"/>
              </a:gs>
              <a:gs pos="62000">
                <a:srgbClr val="04087C"/>
              </a:gs>
            </a:gsLst>
            <a:lin ang="10800000" scaled="0"/>
            <a:tileRect/>
          </a:gradFill>
          <a:ln>
            <a:noFill/>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1" lang="ja-JP" altLang="en-US" sz="2400" b="1" i="0" u="none" strike="noStrike" kern="1200" cap="none" spc="0" normalizeH="0" baseline="0" noProof="0" dirty="0">
              <a:ln>
                <a:noFill/>
              </a:ln>
              <a:solidFill>
                <a:srgbClr val="000000"/>
              </a:solidFill>
              <a:effectLst/>
              <a:uLnTx/>
              <a:uFillTx/>
              <a:latin typeface="Segoe UI"/>
              <a:ea typeface="+mj-ea"/>
              <a:cs typeface="+mn-cs"/>
            </a:endParaRPr>
          </a:p>
        </p:txBody>
      </p:sp>
      <p:sp>
        <p:nvSpPr>
          <p:cNvPr id="5" name="PageNumber"/>
          <p:cNvSpPr txBox="1"/>
          <p:nvPr userDrawn="1"/>
        </p:nvSpPr>
        <p:spPr bwMode="gray">
          <a:xfrm>
            <a:off x="185576" y="6462234"/>
            <a:ext cx="460725" cy="307200"/>
          </a:xfrm>
          <a:prstGeom prst="rect">
            <a:avLst/>
          </a:prstGeom>
          <a:noFill/>
        </p:spPr>
        <p:txBody>
          <a:bodyPr wrap="square" lIns="120000" tIns="0" rIns="0" bIns="0" rtlCol="0" anchor="ctr" anchorCtr="0">
            <a:noAutofit/>
          </a:bodyPr>
          <a:lstStyle/>
          <a:p>
            <a:pPr marL="0" marR="0" lvl="0" indent="0" algn="l" defTabSz="914354" rtl="0" eaLnBrk="1" fontAlgn="base" latinLnBrk="0" hangingPunct="1">
              <a:lnSpc>
                <a:spcPct val="100000"/>
              </a:lnSpc>
              <a:spcBef>
                <a:spcPct val="0"/>
              </a:spcBef>
              <a:spcAft>
                <a:spcPct val="0"/>
              </a:spcAft>
              <a:buClrTx/>
              <a:buSzTx/>
              <a:buFontTx/>
              <a:buNone/>
              <a:tabLst/>
              <a:defRPr/>
            </a:pPr>
            <a:fld id="{8BB99341-3773-4AA0-9F9D-94F83AE5E06F}" type="slidenum">
              <a:rPr kumimoji="1" lang="en-US" altLang="ja-JP" sz="1067"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354" rtl="0" eaLnBrk="1" fontAlgn="base" latinLnBrk="0" hangingPunct="1">
                <a:lnSpc>
                  <a:spcPct val="100000"/>
                </a:lnSpc>
                <a:spcBef>
                  <a:spcPct val="0"/>
                </a:spcBef>
                <a:spcAft>
                  <a:spcPct val="0"/>
                </a:spcAft>
                <a:buClrTx/>
                <a:buSzTx/>
                <a:buFontTx/>
                <a:buNone/>
                <a:tabLst/>
                <a:defRPr/>
              </a:pPr>
              <a:t>‹#›</a:t>
            </a:fld>
            <a:endParaRPr kumimoji="1" lang="en-US" altLang="ja-JP" sz="1067"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6" name="図 5"/>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9616828" y="6517512"/>
            <a:ext cx="2311647" cy="182055"/>
          </a:xfrm>
          <a:prstGeom prst="rect">
            <a:avLst/>
          </a:prstGeom>
        </p:spPr>
      </p:pic>
    </p:spTree>
    <p:extLst>
      <p:ext uri="{BB962C8B-B14F-4D97-AF65-F5344CB8AC3E}">
        <p14:creationId xmlns:p14="http://schemas.microsoft.com/office/powerpoint/2010/main" val="4075152758"/>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orporate Mark">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5" name="グループ化 4"/>
          <p:cNvGrpSpPr/>
          <p:nvPr userDrawn="1"/>
        </p:nvGrpSpPr>
        <p:grpSpPr>
          <a:xfrm>
            <a:off x="11071921" y="6971177"/>
            <a:ext cx="1119015" cy="460398"/>
            <a:chOff x="8303938" y="5228387"/>
            <a:chExt cx="839261" cy="345299"/>
          </a:xfrm>
        </p:grpSpPr>
        <p:grpSp>
          <p:nvGrpSpPr>
            <p:cNvPr id="6" name="グループ化 5"/>
            <p:cNvGrpSpPr/>
            <p:nvPr userDrawn="1"/>
          </p:nvGrpSpPr>
          <p:grpSpPr>
            <a:xfrm>
              <a:off x="8303938" y="5228387"/>
              <a:ext cx="839261" cy="161583"/>
              <a:chOff x="8303938" y="-416763"/>
              <a:chExt cx="839261" cy="161583"/>
            </a:xfrm>
          </p:grpSpPr>
          <p:sp>
            <p:nvSpPr>
              <p:cNvPr id="13" name="正方形/長方形 12"/>
              <p:cNvSpPr/>
              <p:nvPr userDrawn="1"/>
            </p:nvSpPr>
            <p:spPr bwMode="auto">
              <a:xfrm>
                <a:off x="8303938" y="-402477"/>
                <a:ext cx="140654" cy="140652"/>
              </a:xfrm>
              <a:prstGeom prst="rect">
                <a:avLst/>
              </a:prstGeom>
              <a:solidFill>
                <a:srgbClr val="002B62"/>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1" lang="ja-JP" altLang="en-US" sz="2400" b="1" i="0" u="none" strike="noStrike" kern="1200" cap="none" spc="0" normalizeH="0" baseline="0" noProof="0" dirty="0">
                  <a:ln>
                    <a:noFill/>
                  </a:ln>
                  <a:solidFill>
                    <a:srgbClr val="000000"/>
                  </a:solidFill>
                  <a:effectLst/>
                  <a:uLnTx/>
                  <a:uFillTx/>
                  <a:latin typeface="Segoe UI"/>
                  <a:ea typeface="+mj-ea"/>
                  <a:cs typeface="+mn-cs"/>
                </a:endParaRPr>
              </a:p>
            </p:txBody>
          </p:sp>
          <p:sp>
            <p:nvSpPr>
              <p:cNvPr id="14" name="テキスト ボックス 13"/>
              <p:cNvSpPr txBox="1"/>
              <p:nvPr userDrawn="1"/>
            </p:nvSpPr>
            <p:spPr>
              <a:xfrm>
                <a:off x="8477151" y="-416763"/>
                <a:ext cx="666048" cy="161583"/>
              </a:xfrm>
              <a:prstGeom prst="rect">
                <a:avLst/>
              </a:prstGeom>
              <a:noFill/>
            </p:spPr>
            <p:txBody>
              <a:bodyPr wrap="none" lIns="0" rIns="0"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dirty="0">
                    <a:ln>
                      <a:noFill/>
                    </a:ln>
                    <a:solidFill>
                      <a:srgbClr val="000000">
                        <a:lumMod val="75000"/>
                        <a:lumOff val="25000"/>
                      </a:srgbClr>
                    </a:solidFill>
                    <a:effectLst/>
                    <a:uLnTx/>
                    <a:uFillTx/>
                    <a:latin typeface="Segoe UI"/>
                    <a:ea typeface="+mj-ea"/>
                    <a:cs typeface="+mn-cs"/>
                  </a:rPr>
                  <a:t>Orchestrating Blue</a:t>
                </a:r>
                <a:endParaRPr kumimoji="1" lang="ja-JP" altLang="en-US" sz="800" b="0" i="0" u="none" strike="noStrike" kern="1200" cap="none" spc="0" normalizeH="0" baseline="0" noProof="0" dirty="0">
                  <a:ln>
                    <a:noFill/>
                  </a:ln>
                  <a:solidFill>
                    <a:srgbClr val="000000">
                      <a:lumMod val="75000"/>
                      <a:lumOff val="25000"/>
                    </a:srgbClr>
                  </a:solidFill>
                  <a:effectLst/>
                  <a:uLnTx/>
                  <a:uFillTx/>
                  <a:latin typeface="Segoe UI"/>
                  <a:ea typeface="+mj-ea"/>
                  <a:cs typeface="+mn-cs"/>
                </a:endParaRPr>
              </a:p>
            </p:txBody>
          </p:sp>
        </p:grpSp>
        <p:grpSp>
          <p:nvGrpSpPr>
            <p:cNvPr id="7" name="グループ化 6"/>
            <p:cNvGrpSpPr/>
            <p:nvPr userDrawn="1"/>
          </p:nvGrpSpPr>
          <p:grpSpPr>
            <a:xfrm>
              <a:off x="8303999" y="5412103"/>
              <a:ext cx="737008" cy="161583"/>
              <a:chOff x="8303999" y="-233047"/>
              <a:chExt cx="737008" cy="161583"/>
            </a:xfrm>
          </p:grpSpPr>
          <p:sp>
            <p:nvSpPr>
              <p:cNvPr id="8" name="正方形/長方形 7"/>
              <p:cNvSpPr/>
              <p:nvPr userDrawn="1"/>
            </p:nvSpPr>
            <p:spPr bwMode="auto">
              <a:xfrm>
                <a:off x="8303999" y="-218702"/>
                <a:ext cx="141120" cy="141120"/>
              </a:xfrm>
              <a:prstGeom prst="rect">
                <a:avLst/>
              </a:prstGeom>
              <a:solidFill>
                <a:srgbClr val="EB6E00"/>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1" lang="ja-JP" altLang="en-US" sz="2400" b="1" i="0" u="none" strike="noStrike" kern="1200" cap="none" spc="0" normalizeH="0" baseline="0" noProof="0" dirty="0">
                  <a:ln>
                    <a:noFill/>
                  </a:ln>
                  <a:solidFill>
                    <a:srgbClr val="000000"/>
                  </a:solidFill>
                  <a:effectLst/>
                  <a:uLnTx/>
                  <a:uFillTx/>
                  <a:latin typeface="Segoe UI"/>
                  <a:ea typeface="+mj-ea"/>
                  <a:cs typeface="+mn-cs"/>
                </a:endParaRPr>
              </a:p>
            </p:txBody>
          </p:sp>
          <p:sp>
            <p:nvSpPr>
              <p:cNvPr id="9" name="テキスト ボックス 8"/>
              <p:cNvSpPr txBox="1"/>
              <p:nvPr userDrawn="1"/>
            </p:nvSpPr>
            <p:spPr>
              <a:xfrm>
                <a:off x="8477151" y="-233047"/>
                <a:ext cx="563856" cy="161583"/>
              </a:xfrm>
              <a:prstGeom prst="rect">
                <a:avLst/>
              </a:prstGeom>
              <a:noFill/>
            </p:spPr>
            <p:txBody>
              <a:bodyPr wrap="none" lIns="0" rIns="0"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dirty="0">
                    <a:ln>
                      <a:noFill/>
                    </a:ln>
                    <a:solidFill>
                      <a:srgbClr val="000000">
                        <a:lumMod val="75000"/>
                        <a:lumOff val="25000"/>
                      </a:srgbClr>
                    </a:solidFill>
                    <a:effectLst/>
                    <a:uLnTx/>
                    <a:uFillTx/>
                    <a:latin typeface="Segoe UI"/>
                    <a:ea typeface="+mj-ea"/>
                    <a:cs typeface="+mn-cs"/>
                  </a:rPr>
                  <a:t>Brighter Orange</a:t>
                </a:r>
                <a:endParaRPr kumimoji="1" lang="ja-JP" altLang="en-US" sz="800" b="0" i="0" u="none" strike="noStrike" kern="1200" cap="none" spc="0" normalizeH="0" baseline="0" noProof="0" dirty="0">
                  <a:ln>
                    <a:noFill/>
                  </a:ln>
                  <a:solidFill>
                    <a:srgbClr val="000000">
                      <a:lumMod val="75000"/>
                      <a:lumOff val="25000"/>
                    </a:srgbClr>
                  </a:solidFill>
                  <a:effectLst/>
                  <a:uLnTx/>
                  <a:uFillTx/>
                  <a:latin typeface="Segoe UI"/>
                  <a:ea typeface="+mj-ea"/>
                  <a:cs typeface="+mn-cs"/>
                </a:endParaRPr>
              </a:p>
            </p:txBody>
          </p:sp>
        </p:grpSp>
      </p:grpSp>
    </p:spTree>
    <p:extLst>
      <p:ext uri="{BB962C8B-B14F-4D97-AF65-F5344CB8AC3E}">
        <p14:creationId xmlns:p14="http://schemas.microsoft.com/office/powerpoint/2010/main" val="124960442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0FCEFCAA-A532-4071-AF80-060800951908}" type="datetimeFigureOut">
              <a:rPr lang="en-IN" smtClean="0"/>
              <a:t>06-06-2024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EDD8040-CB15-4E12-8295-E2B786732DC4}" type="slidenum">
              <a:rPr lang="en-IN" smtClean="0"/>
              <a:t>‹#›</a:t>
            </a:fld>
            <a:endParaRPr lang="en-IN"/>
          </a:p>
        </p:txBody>
      </p:sp>
    </p:spTree>
    <p:extLst>
      <p:ext uri="{BB962C8B-B14F-4D97-AF65-F5344CB8AC3E}">
        <p14:creationId xmlns:p14="http://schemas.microsoft.com/office/powerpoint/2010/main" val="28707830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Lead 2 lines &amp; Content(white)">
    <p:spTree>
      <p:nvGrpSpPr>
        <p:cNvPr id="1" name=""/>
        <p:cNvGrpSpPr/>
        <p:nvPr/>
      </p:nvGrpSpPr>
      <p:grpSpPr>
        <a:xfrm>
          <a:off x="0" y="0"/>
          <a:ext cx="0" cy="0"/>
          <a:chOff x="0" y="0"/>
          <a:chExt cx="0" cy="0"/>
        </a:xfrm>
      </p:grpSpPr>
      <p:pic>
        <p:nvPicPr>
          <p:cNvPr id="7" name="Background_Whit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gray">
          <a:xfrm>
            <a:off x="-20762" y="-989"/>
            <a:ext cx="12233523" cy="706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タイトル"/>
          <p:cNvSpPr>
            <a:spLocks noGrp="1"/>
          </p:cNvSpPr>
          <p:nvPr>
            <p:ph type="title" hasCustomPrompt="1"/>
          </p:nvPr>
        </p:nvSpPr>
        <p:spPr bwMode="gray">
          <a:xfrm>
            <a:off x="239349" y="38400"/>
            <a:ext cx="11712000" cy="624000"/>
          </a:xfrm>
        </p:spPr>
        <p:txBody>
          <a:bodyPr tIns="45720" bIns="45720">
            <a:normAutofit/>
          </a:bodyPr>
          <a:lstStyle>
            <a:lvl1pPr>
              <a:defRPr sz="3200">
                <a:solidFill>
                  <a:schemeClr val="bg1"/>
                </a:solidFill>
              </a:defRPr>
            </a:lvl1pPr>
          </a:lstStyle>
          <a:p>
            <a:r>
              <a:rPr kumimoji="1" lang="en-US" altLang="ja-JP" dirty="0"/>
              <a:t>Enter the title.</a:t>
            </a:r>
            <a:endParaRPr kumimoji="1" lang="ja-JP" altLang="en-US" dirty="0"/>
          </a:p>
        </p:txBody>
      </p:sp>
      <p:sp>
        <p:nvSpPr>
          <p:cNvPr id="6" name="テキスト プレースホルダー"/>
          <p:cNvSpPr>
            <a:spLocks noGrp="1"/>
          </p:cNvSpPr>
          <p:nvPr>
            <p:ph type="body" sz="quarter" idx="11" hasCustomPrompt="1"/>
          </p:nvPr>
        </p:nvSpPr>
        <p:spPr bwMode="gray">
          <a:xfrm>
            <a:off x="239349" y="816000"/>
            <a:ext cx="11712000" cy="1008000"/>
          </a:xfrm>
          <a:prstGeom prst="roundRect">
            <a:avLst>
              <a:gd name="adj" fmla="val 9538"/>
            </a:avLst>
          </a:prstGeom>
          <a:solidFill>
            <a:schemeClr val="accent6">
              <a:lumMod val="75000"/>
              <a:lumOff val="25000"/>
            </a:schemeClr>
          </a:solidFill>
          <a:effectLst>
            <a:outerShdw blurRad="50800" dist="38100" dir="5400000" algn="t" rotWithShape="0">
              <a:prstClr val="black">
                <a:alpha val="40000"/>
              </a:prstClr>
            </a:outerShdw>
          </a:effectLst>
        </p:spPr>
        <p:txBody>
          <a:bodyPr tIns="45720" bIns="45720" anchor="ctr" anchorCtr="0">
            <a:noAutofit/>
          </a:bodyPr>
          <a:lstStyle>
            <a:lvl1pPr marL="0" indent="0" algn="l" eaLnBrk="1" hangingPunct="1">
              <a:spcBef>
                <a:spcPts val="0"/>
              </a:spcBef>
              <a:buNone/>
              <a:defRPr>
                <a:solidFill>
                  <a:schemeClr val="bg1"/>
                </a:solidFill>
              </a:defRPr>
            </a:lvl1pPr>
            <a:lvl2pPr marL="95998" indent="0">
              <a:buNone/>
              <a:defRPr/>
            </a:lvl2pPr>
            <a:lvl3pPr marL="297275" indent="0">
              <a:buNone/>
              <a:defRPr/>
            </a:lvl3pPr>
            <a:lvl4pPr marL="437038" indent="0">
              <a:buNone/>
              <a:defRPr/>
            </a:lvl4pPr>
            <a:lvl5pPr marL="415190" indent="0">
              <a:buNone/>
              <a:defRPr/>
            </a:lvl5pPr>
          </a:lstStyle>
          <a:p>
            <a:pPr marL="0" lvl="0" indent="0" hangingPunct="1">
              <a:buNone/>
            </a:pPr>
            <a:r>
              <a:rPr kumimoji="1" lang="en-US" altLang="ja-JP" dirty="0"/>
              <a:t>Use this layout for a two-line headline</a:t>
            </a:r>
            <a:endParaRPr kumimoji="1" lang="ja-JP" altLang="en-US" dirty="0"/>
          </a:p>
        </p:txBody>
      </p:sp>
      <p:sp>
        <p:nvSpPr>
          <p:cNvPr id="12" name="コンテンツ プレースホルダー"/>
          <p:cNvSpPr>
            <a:spLocks noGrp="1"/>
          </p:cNvSpPr>
          <p:nvPr>
            <p:ph sz="quarter" idx="10" hasCustomPrompt="1"/>
          </p:nvPr>
        </p:nvSpPr>
        <p:spPr bwMode="gray">
          <a:xfrm>
            <a:off x="239349" y="1968000"/>
            <a:ext cx="11712000" cy="4485717"/>
          </a:xfrm>
        </p:spPr>
        <p:txBody>
          <a:bodyPr vert="horz" lIns="90000" tIns="45720" rIns="90000" bIns="45720" rtlCol="0">
            <a:noAutofit/>
          </a:bodyPr>
          <a:lstStyle>
            <a:lvl1pPr marL="239994" marR="0" indent="-239994" defTabSz="1219170" eaLnBrk="0" latinLnBrk="0">
              <a:lnSpc>
                <a:spcPct val="100000"/>
              </a:lnSpc>
              <a:spcBef>
                <a:spcPts val="667"/>
              </a:spcBef>
              <a:buClr>
                <a:srgbClr val="002B62"/>
              </a:buClr>
              <a:buSzTx/>
              <a:tabLst/>
              <a:defRPr lang="ja-JP" altLang="en-US" sz="2667" i="0" u="none" strike="noStrike" kern="0" cap="none" spc="0" normalizeH="0" baseline="0" dirty="0" smtClean="0">
                <a:ln>
                  <a:noFill/>
                </a:ln>
                <a:solidFill>
                  <a:srgbClr val="000000"/>
                </a:solidFill>
                <a:effectLst/>
                <a:uLnTx/>
                <a:uFillTx/>
              </a:defRPr>
            </a:lvl1pPr>
            <a:lvl2pPr marL="479988" marR="0" indent="-239994" defTabSz="1219170" eaLnBrk="0" latinLnBrk="0">
              <a:lnSpc>
                <a:spcPct val="100000"/>
              </a:lnSpc>
              <a:spcBef>
                <a:spcPts val="667"/>
              </a:spcBef>
              <a:buClr>
                <a:srgbClr val="002B62"/>
              </a:buClr>
              <a:buSzTx/>
              <a:tabLst/>
              <a:defRPr lang="ja-JP" altLang="en-US" sz="2133" i="0" u="none" strike="noStrike" kern="0" cap="none" spc="0" normalizeH="0" baseline="0" dirty="0" smtClean="0">
                <a:ln>
                  <a:noFill/>
                </a:ln>
                <a:solidFill>
                  <a:srgbClr val="000000"/>
                </a:solidFill>
                <a:effectLst/>
                <a:uLnTx/>
                <a:uFillTx/>
              </a:defRPr>
            </a:lvl2pPr>
            <a:lvl3pPr marL="623984" marR="0" indent="-143996" defTabSz="1219170" eaLnBrk="0" latinLnBrk="0">
              <a:lnSpc>
                <a:spcPct val="100000"/>
              </a:lnSpc>
              <a:spcBef>
                <a:spcPts val="667"/>
              </a:spcBef>
              <a:buClr>
                <a:srgbClr val="002B62"/>
              </a:buClr>
              <a:buSzTx/>
              <a:tabLst/>
              <a:defRPr lang="ja-JP" altLang="en-US" sz="1867" i="0" u="none" strike="noStrike" kern="0" cap="none" spc="0" normalizeH="0" baseline="0" dirty="0" smtClean="0">
                <a:ln>
                  <a:noFill/>
                </a:ln>
                <a:solidFill>
                  <a:srgbClr val="000000"/>
                </a:solidFill>
                <a:effectLst/>
                <a:uLnTx/>
                <a:uFillTx/>
              </a:defRPr>
            </a:lvl3pPr>
            <a:lvl4pPr marL="767981" marR="0" indent="-143996" defTabSz="1219170" eaLnBrk="0" latinLnBrk="0">
              <a:lnSpc>
                <a:spcPct val="100000"/>
              </a:lnSpc>
              <a:spcBef>
                <a:spcPts val="667"/>
              </a:spcBef>
              <a:buClr>
                <a:srgbClr val="002B62"/>
              </a:buClr>
              <a:buSzTx/>
              <a:tabLst/>
              <a:defRPr lang="ja-JP" altLang="en-US" sz="1600" i="0" u="none" strike="noStrike" kern="0" cap="none" spc="0" normalizeH="0" baseline="0" dirty="0" smtClean="0">
                <a:ln>
                  <a:noFill/>
                </a:ln>
                <a:solidFill>
                  <a:srgbClr val="000000"/>
                </a:solidFill>
                <a:effectLst/>
                <a:uLnTx/>
                <a:uFillTx/>
              </a:defRPr>
            </a:lvl4pPr>
          </a:lstStyle>
          <a:p>
            <a:pPr marR="0" lvl="0" defTabSz="1219170" eaLnBrk="0" latinLnBrk="0">
              <a:lnSpc>
                <a:spcPct val="100000"/>
              </a:lnSpc>
              <a:buClr>
                <a:srgbClr val="002B62"/>
              </a:buClr>
              <a:buSzTx/>
              <a:tabLst/>
            </a:pPr>
            <a:r>
              <a:rPr kumimoji="1" lang="en-US" altLang="ja-JP" dirty="0"/>
              <a:t>Enter the text.</a:t>
            </a:r>
            <a:endParaRPr kumimoji="1" lang="ja-JP" altLang="en-US" dirty="0"/>
          </a:p>
          <a:p>
            <a:pPr marR="0" lvl="1" defTabSz="1219170" eaLnBrk="0" latinLnBrk="0">
              <a:lnSpc>
                <a:spcPct val="100000"/>
              </a:lnSpc>
              <a:buClr>
                <a:srgbClr val="002B62"/>
              </a:buClr>
              <a:buSzTx/>
              <a:tabLst/>
            </a:pPr>
            <a:r>
              <a:rPr kumimoji="1" lang="en-US" altLang="ja-JP" dirty="0"/>
              <a:t>Second level</a:t>
            </a:r>
            <a:endParaRPr kumimoji="1" lang="ja-JP" altLang="en-US" dirty="0"/>
          </a:p>
          <a:p>
            <a:pPr marR="0" lvl="2" defTabSz="1219170" eaLnBrk="0" latinLnBrk="0">
              <a:lnSpc>
                <a:spcPct val="100000"/>
              </a:lnSpc>
              <a:buClr>
                <a:srgbClr val="002B62"/>
              </a:buClr>
              <a:buSzTx/>
              <a:tabLst/>
            </a:pPr>
            <a:r>
              <a:rPr kumimoji="1" lang="en-US" altLang="ja-JP" dirty="0"/>
              <a:t>Third level</a:t>
            </a:r>
            <a:endParaRPr kumimoji="1" lang="ja-JP" altLang="en-US" dirty="0"/>
          </a:p>
          <a:p>
            <a:pPr marR="0" lvl="3" defTabSz="1219170" eaLnBrk="0" latinLnBrk="0">
              <a:lnSpc>
                <a:spcPct val="100000"/>
              </a:lnSpc>
              <a:buClr>
                <a:srgbClr val="002B62"/>
              </a:buClr>
              <a:buSzTx/>
              <a:tabLst/>
            </a:pPr>
            <a:r>
              <a:rPr kumimoji="1" lang="en-US" altLang="ja-JP" dirty="0"/>
              <a:t>Fourth level</a:t>
            </a:r>
            <a:endParaRPr kumimoji="1" lang="ja-JP" altLang="en-US" dirty="0"/>
          </a:p>
        </p:txBody>
      </p:sp>
    </p:spTree>
    <p:extLst>
      <p:ext uri="{BB962C8B-B14F-4D97-AF65-F5344CB8AC3E}">
        <p14:creationId xmlns:p14="http://schemas.microsoft.com/office/powerpoint/2010/main" val="2767949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0FCEFCAA-A532-4071-AF80-060800951908}" type="datetimeFigureOut">
              <a:rPr lang="en-IN" smtClean="0"/>
              <a:t>06-06-2024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EDD8040-CB15-4E12-8295-E2B786732DC4}" type="slidenum">
              <a:rPr lang="en-IN" smtClean="0"/>
              <a:t>‹#›</a:t>
            </a:fld>
            <a:endParaRPr lang="en-IN"/>
          </a:p>
        </p:txBody>
      </p:sp>
    </p:spTree>
    <p:extLst>
      <p:ext uri="{BB962C8B-B14F-4D97-AF65-F5344CB8AC3E}">
        <p14:creationId xmlns:p14="http://schemas.microsoft.com/office/powerpoint/2010/main" val="275972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CEFCAA-A532-4071-AF80-060800951908}" type="datetimeFigureOut">
              <a:rPr lang="en-IN" smtClean="0"/>
              <a:t>06-06-2024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EDD8040-CB15-4E12-8295-E2B786732DC4}" type="slidenum">
              <a:rPr lang="en-IN" smtClean="0"/>
              <a:t>‹#›</a:t>
            </a:fld>
            <a:endParaRPr lang="en-IN"/>
          </a:p>
        </p:txBody>
      </p:sp>
    </p:spTree>
    <p:extLst>
      <p:ext uri="{BB962C8B-B14F-4D97-AF65-F5344CB8AC3E}">
        <p14:creationId xmlns:p14="http://schemas.microsoft.com/office/powerpoint/2010/main" val="32044371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FCEFCAA-A532-4071-AF80-060800951908}" type="datetimeFigureOut">
              <a:rPr lang="en-IN" smtClean="0"/>
              <a:t>06-06-2024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EDD8040-CB15-4E12-8295-E2B786732DC4}" type="slidenum">
              <a:rPr lang="en-IN" smtClean="0"/>
              <a:t>‹#›</a:t>
            </a:fld>
            <a:endParaRPr lang="en-IN"/>
          </a:p>
        </p:txBody>
      </p:sp>
    </p:spTree>
    <p:extLst>
      <p:ext uri="{BB962C8B-B14F-4D97-AF65-F5344CB8AC3E}">
        <p14:creationId xmlns:p14="http://schemas.microsoft.com/office/powerpoint/2010/main" val="1671588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FCEFCAA-A532-4071-AF80-060800951908}" type="datetimeFigureOut">
              <a:rPr lang="en-IN" smtClean="0"/>
              <a:t>06-06-2024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EDD8040-CB15-4E12-8295-E2B786732DC4}" type="slidenum">
              <a:rPr lang="en-IN" smtClean="0"/>
              <a:t>‹#›</a:t>
            </a:fld>
            <a:endParaRPr lang="en-IN"/>
          </a:p>
        </p:txBody>
      </p:sp>
    </p:spTree>
    <p:extLst>
      <p:ext uri="{BB962C8B-B14F-4D97-AF65-F5344CB8AC3E}">
        <p14:creationId xmlns:p14="http://schemas.microsoft.com/office/powerpoint/2010/main" val="1377670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theme" Target="../theme/theme3.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CEFCAA-A532-4071-AF80-060800951908}" type="datetimeFigureOut">
              <a:rPr lang="en-IN" smtClean="0"/>
              <a:t>06-06-2024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DD8040-CB15-4E12-8295-E2B786732DC4}" type="slidenum">
              <a:rPr lang="en-IN" smtClean="0"/>
              <a:t>‹#›</a:t>
            </a:fld>
            <a:endParaRPr lang="en-IN"/>
          </a:p>
        </p:txBody>
      </p:sp>
    </p:spTree>
    <p:extLst>
      <p:ext uri="{BB962C8B-B14F-4D97-AF65-F5344CB8AC3E}">
        <p14:creationId xmlns:p14="http://schemas.microsoft.com/office/powerpoint/2010/main" val="28787020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06" r:id="rId12"/>
    <p:sldLayoutId id="2147483707" r:id="rId13"/>
    <p:sldLayoutId id="2147483708"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gray">
      <p:bgPr>
        <a:solidFill>
          <a:schemeClr val="bg2">
            <a:lumMod val="65000"/>
          </a:schemeClr>
        </a:solidFill>
        <a:effectLst/>
      </p:bgPr>
    </p:bg>
    <p:spTree>
      <p:nvGrpSpPr>
        <p:cNvPr id="1" name=""/>
        <p:cNvGrpSpPr/>
        <p:nvPr/>
      </p:nvGrpSpPr>
      <p:grpSpPr>
        <a:xfrm>
          <a:off x="0" y="0"/>
          <a:ext cx="0" cy="0"/>
          <a:chOff x="0" y="0"/>
          <a:chExt cx="0" cy="0"/>
        </a:xfrm>
      </p:grpSpPr>
      <p:sp>
        <p:nvSpPr>
          <p:cNvPr id="2" name="タイトル プレースホルダー"/>
          <p:cNvSpPr>
            <a:spLocks noGrp="1"/>
          </p:cNvSpPr>
          <p:nvPr>
            <p:ph type="title"/>
          </p:nvPr>
        </p:nvSpPr>
        <p:spPr bwMode="gray">
          <a:xfrm>
            <a:off x="239352" y="38400"/>
            <a:ext cx="11711349" cy="624000"/>
          </a:xfrm>
          <a:prstGeom prst="rect">
            <a:avLst/>
          </a:prstGeom>
        </p:spPr>
        <p:txBody>
          <a:bodyPr vert="horz" lIns="91440" tIns="45720" rIns="91440" bIns="45720" rtlCol="0" anchor="ctr">
            <a:normAutofit/>
          </a:bodyPr>
          <a:lstStyle/>
          <a:p>
            <a:r>
              <a:rPr kumimoji="1" lang="en-US" altLang="ja-JP" dirty="0"/>
              <a:t>Formatting for the master title</a:t>
            </a:r>
            <a:endParaRPr kumimoji="1" lang="ja-JP" altLang="en-US" dirty="0"/>
          </a:p>
        </p:txBody>
      </p:sp>
      <p:sp>
        <p:nvSpPr>
          <p:cNvPr id="3" name="テキスト プレースホルダー"/>
          <p:cNvSpPr>
            <a:spLocks noGrp="1"/>
          </p:cNvSpPr>
          <p:nvPr>
            <p:ph type="body" idx="1"/>
          </p:nvPr>
        </p:nvSpPr>
        <p:spPr bwMode="gray">
          <a:xfrm>
            <a:off x="239351" y="836712"/>
            <a:ext cx="11711351" cy="5617005"/>
          </a:xfrm>
          <a:prstGeom prst="rect">
            <a:avLst/>
          </a:prstGeom>
        </p:spPr>
        <p:txBody>
          <a:bodyPr vert="horz" lIns="90000" tIns="45720" rIns="90000" bIns="45720" rtlCol="0">
            <a:noAutofit/>
          </a:bodyPr>
          <a:lstStyle/>
          <a:p>
            <a:pPr lvl="0"/>
            <a:r>
              <a:rPr kumimoji="1" lang="en-US" altLang="ja-JP" dirty="0"/>
              <a:t>Formatting for the master text</a:t>
            </a:r>
            <a:endParaRPr kumimoji="1" lang="ja-JP" altLang="en-US" dirty="0"/>
          </a:p>
          <a:p>
            <a:pPr lvl="1"/>
            <a:r>
              <a:rPr kumimoji="1" lang="en-US" altLang="ja-JP" dirty="0"/>
              <a:t>Second level</a:t>
            </a:r>
            <a:endParaRPr kumimoji="1" lang="ja-JP" altLang="en-US" dirty="0"/>
          </a:p>
          <a:p>
            <a:pPr lvl="2"/>
            <a:r>
              <a:rPr kumimoji="1" lang="en-US" altLang="ja-JP" dirty="0"/>
              <a:t>Third level</a:t>
            </a:r>
            <a:endParaRPr kumimoji="1" lang="ja-JP" altLang="en-US" dirty="0"/>
          </a:p>
          <a:p>
            <a:pPr lvl="3"/>
            <a:r>
              <a:rPr kumimoji="1" lang="en-US" altLang="ja-JP" dirty="0"/>
              <a:t>Fourth level</a:t>
            </a:r>
            <a:endParaRPr kumimoji="1" lang="ja-JP" altLang="en-US" dirty="0"/>
          </a:p>
        </p:txBody>
      </p:sp>
      <p:sp>
        <p:nvSpPr>
          <p:cNvPr id="10" name="PageNumber"/>
          <p:cNvSpPr txBox="1"/>
          <p:nvPr userDrawn="1"/>
        </p:nvSpPr>
        <p:spPr bwMode="gray">
          <a:xfrm>
            <a:off x="239351" y="6559965"/>
            <a:ext cx="1081617" cy="307200"/>
          </a:xfrm>
          <a:prstGeom prst="rect">
            <a:avLst/>
          </a:prstGeom>
          <a:noFill/>
        </p:spPr>
        <p:txBody>
          <a:bodyPr wrap="square" lIns="90000" tIns="0" rIns="0" bIns="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fld id="{8BB99341-3773-4AA0-9F9D-94F83AE5E06F}" type="slidenum">
              <a:rPr kumimoji="1" lang="en-US" altLang="ja-JP" sz="800" b="0" i="0" u="none" strike="noStrike" kern="1200" cap="none" spc="0" normalizeH="0" baseline="0" noProof="0" smtClean="0">
                <a:ln>
                  <a:noFill/>
                </a:ln>
                <a:solidFill>
                  <a:srgbClr val="FFFFFF"/>
                </a:solidFill>
                <a:effectLst/>
                <a:uLnTx/>
                <a:uFillTx/>
                <a:latin typeface="Verdana"/>
                <a:ea typeface="メイリオ" panose="020B0604030504040204"/>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1" lang="en-US" altLang="ja-JP" sz="800" b="0" i="0" u="none" strike="noStrike" kern="1200" cap="none" spc="0" normalizeH="0" baseline="0" noProof="0" dirty="0">
              <a:ln>
                <a:noFill/>
              </a:ln>
              <a:solidFill>
                <a:srgbClr val="FFFFFF"/>
              </a:solidFill>
              <a:effectLst/>
              <a:uLnTx/>
              <a:uFillTx/>
              <a:latin typeface="Verdana"/>
              <a:ea typeface="メイリオ" panose="020B0604030504040204"/>
              <a:cs typeface="+mn-cs"/>
            </a:endParaRPr>
          </a:p>
        </p:txBody>
      </p:sp>
      <p:sp>
        <p:nvSpPr>
          <p:cNvPr id="11" name="Credit"/>
          <p:cNvSpPr txBox="1">
            <a:spLocks/>
          </p:cNvSpPr>
          <p:nvPr userDrawn="1"/>
        </p:nvSpPr>
        <p:spPr bwMode="gray">
          <a:xfrm>
            <a:off x="1296001" y="6605843"/>
            <a:ext cx="287866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a:defRPr lang="ja-JP"/>
            </a:defPPr>
            <a:lvl1pPr algn="l" rtl="0" fontAlgn="base">
              <a:spcBef>
                <a:spcPct val="0"/>
              </a:spcBef>
              <a:spcAft>
                <a:spcPct val="0"/>
              </a:spcAft>
              <a:defRPr kumimoji="1" sz="800" b="1" kern="1200">
                <a:solidFill>
                  <a:schemeClr val="tx1"/>
                </a:solidFill>
                <a:latin typeface="Arial" charset="0"/>
                <a:ea typeface="HGP創英角ｺﾞｼｯｸUB" pitchFamily="50" charset="-128"/>
                <a:cs typeface="+mn-cs"/>
              </a:defRPr>
            </a:lvl1pPr>
            <a:lvl2pPr marL="457200" algn="l" rtl="0" fontAlgn="base">
              <a:spcBef>
                <a:spcPct val="0"/>
              </a:spcBef>
              <a:spcAft>
                <a:spcPct val="0"/>
              </a:spcAft>
              <a:defRPr kumimoji="1" kern="1200">
                <a:solidFill>
                  <a:schemeClr val="tx1"/>
                </a:solidFill>
                <a:latin typeface="Arial" charset="0"/>
                <a:ea typeface="HGP創英角ｺﾞｼｯｸUB" pitchFamily="50" charset="-128"/>
                <a:cs typeface="+mn-cs"/>
              </a:defRPr>
            </a:lvl2pPr>
            <a:lvl3pPr marL="914400" algn="l" rtl="0" fontAlgn="base">
              <a:spcBef>
                <a:spcPct val="0"/>
              </a:spcBef>
              <a:spcAft>
                <a:spcPct val="0"/>
              </a:spcAft>
              <a:defRPr kumimoji="1" kern="1200">
                <a:solidFill>
                  <a:schemeClr val="tx1"/>
                </a:solidFill>
                <a:latin typeface="Arial" charset="0"/>
                <a:ea typeface="HGP創英角ｺﾞｼｯｸUB" pitchFamily="50" charset="-128"/>
                <a:cs typeface="+mn-cs"/>
              </a:defRPr>
            </a:lvl3pPr>
            <a:lvl4pPr marL="1371600" algn="l" rtl="0" fontAlgn="base">
              <a:spcBef>
                <a:spcPct val="0"/>
              </a:spcBef>
              <a:spcAft>
                <a:spcPct val="0"/>
              </a:spcAft>
              <a:defRPr kumimoji="1" kern="1200">
                <a:solidFill>
                  <a:schemeClr val="tx1"/>
                </a:solidFill>
                <a:latin typeface="Arial" charset="0"/>
                <a:ea typeface="HGP創英角ｺﾞｼｯｸUB" pitchFamily="50" charset="-128"/>
                <a:cs typeface="+mn-cs"/>
              </a:defRPr>
            </a:lvl4pPr>
            <a:lvl5pPr marL="1828800" algn="l" rtl="0" fontAlgn="base">
              <a:spcBef>
                <a:spcPct val="0"/>
              </a:spcBef>
              <a:spcAft>
                <a:spcPct val="0"/>
              </a:spcAft>
              <a:defRPr kumimoji="1" kern="1200">
                <a:solidFill>
                  <a:schemeClr val="tx1"/>
                </a:solidFill>
                <a:latin typeface="Arial" charset="0"/>
                <a:ea typeface="HGP創英角ｺﾞｼｯｸUB" pitchFamily="50" charset="-128"/>
                <a:cs typeface="+mn-cs"/>
              </a:defRPr>
            </a:lvl5pPr>
            <a:lvl6pPr marL="2286000" algn="l" defTabSz="914400" rtl="0" eaLnBrk="1" latinLnBrk="0" hangingPunct="1">
              <a:defRPr kumimoji="1" kern="1200">
                <a:solidFill>
                  <a:schemeClr val="tx1"/>
                </a:solidFill>
                <a:latin typeface="Arial" charset="0"/>
                <a:ea typeface="HGP創英角ｺﾞｼｯｸUB" pitchFamily="50" charset="-128"/>
                <a:cs typeface="+mn-cs"/>
              </a:defRPr>
            </a:lvl6pPr>
            <a:lvl7pPr marL="2743200" algn="l" defTabSz="914400" rtl="0" eaLnBrk="1" latinLnBrk="0" hangingPunct="1">
              <a:defRPr kumimoji="1" kern="1200">
                <a:solidFill>
                  <a:schemeClr val="tx1"/>
                </a:solidFill>
                <a:latin typeface="Arial" charset="0"/>
                <a:ea typeface="HGP創英角ｺﾞｼｯｸUB" pitchFamily="50" charset="-128"/>
                <a:cs typeface="+mn-cs"/>
              </a:defRPr>
            </a:lvl7pPr>
            <a:lvl8pPr marL="3200400" algn="l" defTabSz="914400" rtl="0" eaLnBrk="1" latinLnBrk="0" hangingPunct="1">
              <a:defRPr kumimoji="1" kern="1200">
                <a:solidFill>
                  <a:schemeClr val="tx1"/>
                </a:solidFill>
                <a:latin typeface="Arial" charset="0"/>
                <a:ea typeface="HGP創英角ｺﾞｼｯｸUB" pitchFamily="50" charset="-128"/>
                <a:cs typeface="+mn-cs"/>
              </a:defRPr>
            </a:lvl8pPr>
            <a:lvl9pPr marL="3657600" algn="l" defTabSz="914400" rtl="0" eaLnBrk="1" latinLnBrk="0" hangingPunct="1">
              <a:defRPr kumimoji="1" kern="1200">
                <a:solidFill>
                  <a:schemeClr val="tx1"/>
                </a:solidFill>
                <a:latin typeface="Arial" charset="0"/>
                <a:ea typeface="HGP創英角ｺﾞｼｯｸUB" pitchFamily="50" charset="-128"/>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dirty="0">
                <a:ln>
                  <a:noFill/>
                </a:ln>
                <a:solidFill>
                  <a:srgbClr val="FFFFFF"/>
                </a:solidFill>
                <a:effectLst/>
                <a:uLnTx/>
                <a:uFillTx/>
                <a:latin typeface="Verdana"/>
                <a:ea typeface="メイリオ" panose="020B0604030504040204"/>
                <a:cs typeface="+mn-cs"/>
              </a:rPr>
              <a:t>© NEC </a:t>
            </a:r>
            <a:r>
              <a:rPr kumimoji="1" lang="en-US" altLang="ja-JP" sz="800" b="0" i="0" u="none" strike="noStrike" kern="1200" cap="none" spc="0" normalizeH="0" baseline="0" noProof="0">
                <a:ln>
                  <a:noFill/>
                </a:ln>
                <a:solidFill>
                  <a:srgbClr val="FFFFFF"/>
                </a:solidFill>
                <a:effectLst/>
                <a:uLnTx/>
                <a:uFillTx/>
                <a:latin typeface="Verdana"/>
                <a:ea typeface="メイリオ" panose="020B0604030504040204"/>
                <a:cs typeface="+mn-cs"/>
              </a:rPr>
              <a:t>Corporation 2020</a:t>
            </a:r>
            <a:endParaRPr kumimoji="1" lang="en-US" altLang="ja-JP" sz="800" b="0" i="0" u="none" strike="noStrike" kern="1200" cap="none" spc="0" normalizeH="0" baseline="0" noProof="0" dirty="0">
              <a:ln>
                <a:noFill/>
              </a:ln>
              <a:solidFill>
                <a:srgbClr val="FFFFFF"/>
              </a:solidFill>
              <a:effectLst/>
              <a:uLnTx/>
              <a:uFillTx/>
              <a:latin typeface="Verdana"/>
              <a:ea typeface="メイリオ" panose="020B0604030504040204"/>
              <a:cs typeface="+mn-cs"/>
            </a:endParaRPr>
          </a:p>
        </p:txBody>
      </p:sp>
      <p:sp>
        <p:nvSpPr>
          <p:cNvPr id="12" name="Confidential"/>
          <p:cNvSpPr txBox="1">
            <a:spLocks/>
          </p:cNvSpPr>
          <p:nvPr userDrawn="1"/>
        </p:nvSpPr>
        <p:spPr bwMode="gray">
          <a:xfrm>
            <a:off x="4751851" y="6605843"/>
            <a:ext cx="2610024"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a:defRPr lang="ja-JP"/>
            </a:defPPr>
            <a:lvl1pPr algn="l" rtl="0" fontAlgn="base">
              <a:spcBef>
                <a:spcPct val="0"/>
              </a:spcBef>
              <a:spcAft>
                <a:spcPct val="0"/>
              </a:spcAft>
              <a:defRPr kumimoji="1" sz="800" b="1" kern="1200">
                <a:solidFill>
                  <a:schemeClr val="tx1"/>
                </a:solidFill>
                <a:latin typeface="Arial" charset="0"/>
                <a:ea typeface="HGP創英角ｺﾞｼｯｸUB" pitchFamily="50" charset="-128"/>
                <a:cs typeface="+mn-cs"/>
              </a:defRPr>
            </a:lvl1pPr>
            <a:lvl2pPr marL="457200" algn="l" rtl="0" fontAlgn="base">
              <a:spcBef>
                <a:spcPct val="0"/>
              </a:spcBef>
              <a:spcAft>
                <a:spcPct val="0"/>
              </a:spcAft>
              <a:defRPr kumimoji="1" kern="1200">
                <a:solidFill>
                  <a:schemeClr val="tx1"/>
                </a:solidFill>
                <a:latin typeface="Arial" charset="0"/>
                <a:ea typeface="HGP創英角ｺﾞｼｯｸUB" pitchFamily="50" charset="-128"/>
                <a:cs typeface="+mn-cs"/>
              </a:defRPr>
            </a:lvl2pPr>
            <a:lvl3pPr marL="914400" algn="l" rtl="0" fontAlgn="base">
              <a:spcBef>
                <a:spcPct val="0"/>
              </a:spcBef>
              <a:spcAft>
                <a:spcPct val="0"/>
              </a:spcAft>
              <a:defRPr kumimoji="1" kern="1200">
                <a:solidFill>
                  <a:schemeClr val="tx1"/>
                </a:solidFill>
                <a:latin typeface="Arial" charset="0"/>
                <a:ea typeface="HGP創英角ｺﾞｼｯｸUB" pitchFamily="50" charset="-128"/>
                <a:cs typeface="+mn-cs"/>
              </a:defRPr>
            </a:lvl3pPr>
            <a:lvl4pPr marL="1371600" algn="l" rtl="0" fontAlgn="base">
              <a:spcBef>
                <a:spcPct val="0"/>
              </a:spcBef>
              <a:spcAft>
                <a:spcPct val="0"/>
              </a:spcAft>
              <a:defRPr kumimoji="1" kern="1200">
                <a:solidFill>
                  <a:schemeClr val="tx1"/>
                </a:solidFill>
                <a:latin typeface="Arial" charset="0"/>
                <a:ea typeface="HGP創英角ｺﾞｼｯｸUB" pitchFamily="50" charset="-128"/>
                <a:cs typeface="+mn-cs"/>
              </a:defRPr>
            </a:lvl4pPr>
            <a:lvl5pPr marL="1828800" algn="l" rtl="0" fontAlgn="base">
              <a:spcBef>
                <a:spcPct val="0"/>
              </a:spcBef>
              <a:spcAft>
                <a:spcPct val="0"/>
              </a:spcAft>
              <a:defRPr kumimoji="1" kern="1200">
                <a:solidFill>
                  <a:schemeClr val="tx1"/>
                </a:solidFill>
                <a:latin typeface="Arial" charset="0"/>
                <a:ea typeface="HGP創英角ｺﾞｼｯｸUB" pitchFamily="50" charset="-128"/>
                <a:cs typeface="+mn-cs"/>
              </a:defRPr>
            </a:lvl5pPr>
            <a:lvl6pPr marL="2286000" algn="l" defTabSz="914400" rtl="0" eaLnBrk="1" latinLnBrk="0" hangingPunct="1">
              <a:defRPr kumimoji="1" kern="1200">
                <a:solidFill>
                  <a:schemeClr val="tx1"/>
                </a:solidFill>
                <a:latin typeface="Arial" charset="0"/>
                <a:ea typeface="HGP創英角ｺﾞｼｯｸUB" pitchFamily="50" charset="-128"/>
                <a:cs typeface="+mn-cs"/>
              </a:defRPr>
            </a:lvl6pPr>
            <a:lvl7pPr marL="2743200" algn="l" defTabSz="914400" rtl="0" eaLnBrk="1" latinLnBrk="0" hangingPunct="1">
              <a:defRPr kumimoji="1" kern="1200">
                <a:solidFill>
                  <a:schemeClr val="tx1"/>
                </a:solidFill>
                <a:latin typeface="Arial" charset="0"/>
                <a:ea typeface="HGP創英角ｺﾞｼｯｸUB" pitchFamily="50" charset="-128"/>
                <a:cs typeface="+mn-cs"/>
              </a:defRPr>
            </a:lvl7pPr>
            <a:lvl8pPr marL="3200400" algn="l" defTabSz="914400" rtl="0" eaLnBrk="1" latinLnBrk="0" hangingPunct="1">
              <a:defRPr kumimoji="1" kern="1200">
                <a:solidFill>
                  <a:schemeClr val="tx1"/>
                </a:solidFill>
                <a:latin typeface="Arial" charset="0"/>
                <a:ea typeface="HGP創英角ｺﾞｼｯｸUB" pitchFamily="50" charset="-128"/>
                <a:cs typeface="+mn-cs"/>
              </a:defRPr>
            </a:lvl8pPr>
            <a:lvl9pPr marL="3657600" algn="l" defTabSz="914400" rtl="0" eaLnBrk="1" latinLnBrk="0" hangingPunct="1">
              <a:defRPr kumimoji="1" kern="1200">
                <a:solidFill>
                  <a:schemeClr val="tx1"/>
                </a:solidFill>
                <a:latin typeface="Arial" charset="0"/>
                <a:ea typeface="HGP創英角ｺﾞｼｯｸUB" pitchFamily="50" charset="-128"/>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800" b="0" i="0" u="none" strike="noStrike" kern="1200" cap="none" spc="0" normalizeH="0" baseline="0" noProof="0" dirty="0">
                <a:ln>
                  <a:noFill/>
                </a:ln>
                <a:solidFill>
                  <a:srgbClr val="FFFFFF"/>
                </a:solidFill>
                <a:effectLst/>
                <a:uLnTx/>
                <a:uFillTx/>
                <a:latin typeface="Verdana"/>
                <a:ea typeface="メイリオ" panose="020B0604030504040204"/>
                <a:cs typeface="+mn-cs"/>
              </a:rPr>
              <a:t>NEC Group Internal Use Only</a:t>
            </a:r>
          </a:p>
        </p:txBody>
      </p:sp>
    </p:spTree>
    <p:extLst>
      <p:ext uri="{BB962C8B-B14F-4D97-AF65-F5344CB8AC3E}">
        <p14:creationId xmlns:p14="http://schemas.microsoft.com/office/powerpoint/2010/main" val="1468015360"/>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Lst>
  <p:hf hdr="0" dt="0"/>
  <p:txStyles>
    <p:titleStyle>
      <a:lvl1pPr algn="l" rtl="0" eaLnBrk="0" fontAlgn="base" hangingPunct="0">
        <a:spcBef>
          <a:spcPct val="0"/>
        </a:spcBef>
        <a:spcAft>
          <a:spcPct val="0"/>
        </a:spcAft>
        <a:defRPr kumimoji="1" sz="2400" b="0">
          <a:solidFill>
            <a:schemeClr val="tx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p:titleStyle>
    <p:bodyStyle>
      <a:lvl1pPr marL="180000" indent="-180000" algn="l" rtl="0" eaLnBrk="0" fontAlgn="base" hangingPunct="0">
        <a:spcBef>
          <a:spcPts val="500"/>
        </a:spcBef>
        <a:spcAft>
          <a:spcPct val="0"/>
        </a:spcAft>
        <a:buClr>
          <a:schemeClr val="accent6"/>
        </a:buClr>
        <a:buFont typeface="Arial" panose="020B0604020202020204" pitchFamily="34" charset="0"/>
        <a:buChar char="▌"/>
        <a:defRPr kumimoji="1" lang="ja-JP" altLang="en-US" sz="2000" b="0" i="0" u="none" strike="noStrike" kern="0" cap="none" spc="0" normalizeH="0" baseline="0" dirty="0" smtClean="0">
          <a:ln>
            <a:noFill/>
          </a:ln>
          <a:solidFill>
            <a:srgbClr val="000000"/>
          </a:solidFill>
          <a:effectLst/>
          <a:uLnTx/>
          <a:uFillTx/>
          <a:latin typeface="+mn-lt"/>
          <a:ea typeface="+mn-ea"/>
          <a:cs typeface="+mn-cs"/>
        </a:defRPr>
      </a:lvl1pPr>
      <a:lvl2pPr marL="360000" indent="-180000" algn="l" rtl="0" eaLnBrk="0" fontAlgn="base" hangingPunct="0">
        <a:spcBef>
          <a:spcPts val="500"/>
        </a:spcBef>
        <a:spcAft>
          <a:spcPct val="0"/>
        </a:spcAft>
        <a:buClr>
          <a:schemeClr val="accent6"/>
        </a:buClr>
        <a:buFont typeface="Wingdings" pitchFamily="2" charset="2"/>
        <a:buChar char="l"/>
        <a:defRPr kumimoji="1" lang="ja-JP" altLang="en-US" sz="1600" b="0" i="0" u="none" strike="noStrike" kern="0" cap="none" spc="0" normalizeH="0" baseline="0" dirty="0" smtClean="0">
          <a:ln>
            <a:noFill/>
          </a:ln>
          <a:solidFill>
            <a:srgbClr val="000000"/>
          </a:solidFill>
          <a:effectLst/>
          <a:uLnTx/>
          <a:uFillTx/>
          <a:latin typeface="+mn-lt"/>
          <a:ea typeface="+mn-ea"/>
        </a:defRPr>
      </a:lvl2pPr>
      <a:lvl3pPr marL="468000" indent="-108000" algn="l" rtl="0" eaLnBrk="0" fontAlgn="base" hangingPunct="0">
        <a:spcBef>
          <a:spcPts val="500"/>
        </a:spcBef>
        <a:spcAft>
          <a:spcPct val="0"/>
        </a:spcAft>
        <a:buClr>
          <a:schemeClr val="accent6"/>
        </a:buClr>
        <a:buFont typeface="Arial" panose="020B0604020202020204" pitchFamily="34" charset="0"/>
        <a:buChar char="•"/>
        <a:defRPr kumimoji="1" lang="ja-JP" altLang="en-US" sz="1400" b="0" i="0" u="none" strike="noStrike" kern="0" cap="none" spc="0" normalizeH="0" baseline="0" dirty="0" smtClean="0">
          <a:ln>
            <a:noFill/>
          </a:ln>
          <a:solidFill>
            <a:srgbClr val="000000"/>
          </a:solidFill>
          <a:effectLst/>
          <a:uLnTx/>
          <a:uFillTx/>
          <a:latin typeface="+mn-lt"/>
          <a:ea typeface="+mn-ea"/>
        </a:defRPr>
      </a:lvl3pPr>
      <a:lvl4pPr marL="576000" indent="-108000" algn="l" rtl="0" eaLnBrk="0" fontAlgn="base" hangingPunct="0">
        <a:spcBef>
          <a:spcPts val="500"/>
        </a:spcBef>
        <a:spcAft>
          <a:spcPct val="0"/>
        </a:spcAft>
        <a:buClr>
          <a:schemeClr val="accent6"/>
        </a:buClr>
        <a:buFont typeface="Tahoma" pitchFamily="34" charset="0"/>
        <a:buChar char="–"/>
        <a:defRPr kumimoji="1" lang="ja-JP" altLang="en-US" sz="1200" b="0" i="0" u="none" strike="noStrike" kern="0" cap="none" spc="0" normalizeH="0" baseline="0" dirty="0" smtClean="0">
          <a:ln>
            <a:noFill/>
          </a:ln>
          <a:solidFill>
            <a:srgbClr val="000000"/>
          </a:solidFill>
          <a:effectLst/>
          <a:uLnTx/>
          <a:uFillTx/>
          <a:latin typeface="+mn-lt"/>
          <a:ea typeface="+mn-ea"/>
        </a:defRPr>
      </a:lvl4pPr>
      <a:lvl5pPr marL="738188" indent="530225" algn="l" rtl="0" eaLnBrk="0" fontAlgn="base" hangingPunct="0">
        <a:spcBef>
          <a:spcPct val="20000"/>
        </a:spcBef>
        <a:spcAft>
          <a:spcPct val="0"/>
        </a:spcAft>
        <a:buClr>
          <a:schemeClr val="accent6"/>
        </a:buClr>
        <a:buChar char="≫"/>
        <a:defRPr kumimoji="1" sz="1200" b="0">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gray">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7" name="タイトル プレースホルダー"/>
          <p:cNvSpPr>
            <a:spLocks noGrp="1"/>
          </p:cNvSpPr>
          <p:nvPr>
            <p:ph type="title"/>
          </p:nvPr>
        </p:nvSpPr>
        <p:spPr bwMode="gray">
          <a:xfrm>
            <a:off x="263525" y="178171"/>
            <a:ext cx="11664950" cy="615555"/>
          </a:xfrm>
          <a:prstGeom prst="rect">
            <a:avLst/>
          </a:prstGeom>
        </p:spPr>
        <p:txBody>
          <a:bodyPr vert="horz" wrap="square" lIns="91440" tIns="45720" rIns="91440" bIns="45720" rtlCol="0" anchor="ctr">
            <a:noAutofit/>
          </a:bodyPr>
          <a:lstStyle/>
          <a:p>
            <a:pPr marL="0" marR="0" lvl="0" indent="0" defTabSz="1219110" latinLnBrk="0">
              <a:lnSpc>
                <a:spcPct val="100000"/>
              </a:lnSpc>
              <a:spcBef>
                <a:spcPct val="20000"/>
              </a:spcBef>
              <a:buClr>
                <a:schemeClr val="accent6"/>
              </a:buClr>
              <a:buSzTx/>
              <a:buFont typeface="Arial" panose="020B0604020202020204" pitchFamily="34" charset="0"/>
              <a:buNone/>
              <a:tabLst/>
            </a:pPr>
            <a:r>
              <a:rPr kumimoji="1" lang="en-US" altLang="ja-JP" dirty="0"/>
              <a:t>Formatting for the master title</a:t>
            </a:r>
            <a:endParaRPr kumimoji="1" lang="ja-JP" altLang="en-US" dirty="0"/>
          </a:p>
        </p:txBody>
      </p:sp>
      <p:sp>
        <p:nvSpPr>
          <p:cNvPr id="10" name="テキスト プレースホルダー 1"/>
          <p:cNvSpPr>
            <a:spLocks noGrp="1"/>
          </p:cNvSpPr>
          <p:nvPr>
            <p:ph type="body" idx="1"/>
          </p:nvPr>
        </p:nvSpPr>
        <p:spPr bwMode="gray">
          <a:xfrm>
            <a:off x="263525" y="980019"/>
            <a:ext cx="11664950" cy="5137151"/>
          </a:xfrm>
          <a:prstGeom prst="rect">
            <a:avLst/>
          </a:prstGeom>
        </p:spPr>
        <p:txBody>
          <a:bodyPr vert="horz" lIns="91440" tIns="45720" rIns="91440" bIns="45720" rtlCol="0">
            <a:noAutofit/>
          </a:bodyPr>
          <a:lstStyle/>
          <a:p>
            <a:pPr marL="355558" lvl="0" indent="-355558">
              <a:lnSpc>
                <a:spcPct val="110000"/>
              </a:lnSpc>
              <a:spcBef>
                <a:spcPts val="600"/>
              </a:spcBef>
            </a:pPr>
            <a:r>
              <a:rPr kumimoji="1" lang="en-US" altLang="ja-JP" dirty="0"/>
              <a:t>Formatting for the master text</a:t>
            </a:r>
          </a:p>
          <a:p>
            <a:pPr marL="598944" lvl="1" indent="-243387">
              <a:lnSpc>
                <a:spcPct val="110000"/>
              </a:lnSpc>
              <a:spcBef>
                <a:spcPts val="600"/>
              </a:spcBef>
            </a:pPr>
            <a:r>
              <a:rPr kumimoji="1" lang="en-US" altLang="ja-JP" dirty="0"/>
              <a:t>Second level</a:t>
            </a:r>
          </a:p>
          <a:p>
            <a:pPr marL="721695" lvl="2" indent="-122753">
              <a:lnSpc>
                <a:spcPct val="110000"/>
              </a:lnSpc>
              <a:spcBef>
                <a:spcPts val="600"/>
              </a:spcBef>
            </a:pPr>
            <a:r>
              <a:rPr kumimoji="1" lang="en-US" altLang="ja-JP" dirty="0"/>
              <a:t>Third level</a:t>
            </a:r>
          </a:p>
          <a:p>
            <a:pPr marL="838098" lvl="3" indent="-118520">
              <a:lnSpc>
                <a:spcPct val="110000"/>
              </a:lnSpc>
              <a:spcBef>
                <a:spcPts val="600"/>
              </a:spcBef>
            </a:pPr>
            <a:r>
              <a:rPr kumimoji="1" lang="en-US" altLang="ja-JP" dirty="0"/>
              <a:t>Fourth level</a:t>
            </a:r>
          </a:p>
          <a:p>
            <a:pPr marL="835982" lvl="4">
              <a:lnSpc>
                <a:spcPct val="110000"/>
              </a:lnSpc>
              <a:spcBef>
                <a:spcPts val="500"/>
              </a:spcBef>
            </a:pPr>
            <a:r>
              <a:rPr kumimoji="1" lang="en-US" altLang="ja-JP" dirty="0"/>
              <a:t>Enter the text.</a:t>
            </a:r>
          </a:p>
        </p:txBody>
      </p:sp>
      <p:sp>
        <p:nvSpPr>
          <p:cNvPr id="6" name="Credit"/>
          <p:cNvSpPr txBox="1">
            <a:spLocks/>
          </p:cNvSpPr>
          <p:nvPr userDrawn="1"/>
        </p:nvSpPr>
        <p:spPr bwMode="gray">
          <a:xfrm>
            <a:off x="677044" y="6485380"/>
            <a:ext cx="156401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defPPr>
              <a:defRPr lang="ja-JP"/>
            </a:defPPr>
            <a:lvl1pPr algn="l" rtl="0" fontAlgn="base">
              <a:spcBef>
                <a:spcPct val="0"/>
              </a:spcBef>
              <a:spcAft>
                <a:spcPct val="0"/>
              </a:spcAft>
              <a:defRPr kumimoji="1" sz="800" b="1" kern="1200">
                <a:solidFill>
                  <a:schemeClr val="tx1"/>
                </a:solidFill>
                <a:latin typeface="Arial" charset="0"/>
                <a:ea typeface="HGP創英角ｺﾞｼｯｸUB" pitchFamily="50" charset="-128"/>
                <a:cs typeface="+mn-cs"/>
              </a:defRPr>
            </a:lvl1pPr>
            <a:lvl2pPr marL="457200" algn="l" rtl="0" fontAlgn="base">
              <a:spcBef>
                <a:spcPct val="0"/>
              </a:spcBef>
              <a:spcAft>
                <a:spcPct val="0"/>
              </a:spcAft>
              <a:defRPr kumimoji="1" kern="1200">
                <a:solidFill>
                  <a:schemeClr val="tx1"/>
                </a:solidFill>
                <a:latin typeface="Arial" charset="0"/>
                <a:ea typeface="HGP創英角ｺﾞｼｯｸUB" pitchFamily="50" charset="-128"/>
                <a:cs typeface="+mn-cs"/>
              </a:defRPr>
            </a:lvl2pPr>
            <a:lvl3pPr marL="914400" algn="l" rtl="0" fontAlgn="base">
              <a:spcBef>
                <a:spcPct val="0"/>
              </a:spcBef>
              <a:spcAft>
                <a:spcPct val="0"/>
              </a:spcAft>
              <a:defRPr kumimoji="1" kern="1200">
                <a:solidFill>
                  <a:schemeClr val="tx1"/>
                </a:solidFill>
                <a:latin typeface="Arial" charset="0"/>
                <a:ea typeface="HGP創英角ｺﾞｼｯｸUB" pitchFamily="50" charset="-128"/>
                <a:cs typeface="+mn-cs"/>
              </a:defRPr>
            </a:lvl3pPr>
            <a:lvl4pPr marL="1371600" algn="l" rtl="0" fontAlgn="base">
              <a:spcBef>
                <a:spcPct val="0"/>
              </a:spcBef>
              <a:spcAft>
                <a:spcPct val="0"/>
              </a:spcAft>
              <a:defRPr kumimoji="1" kern="1200">
                <a:solidFill>
                  <a:schemeClr val="tx1"/>
                </a:solidFill>
                <a:latin typeface="Arial" charset="0"/>
                <a:ea typeface="HGP創英角ｺﾞｼｯｸUB" pitchFamily="50" charset="-128"/>
                <a:cs typeface="+mn-cs"/>
              </a:defRPr>
            </a:lvl4pPr>
            <a:lvl5pPr marL="1828800" algn="l" rtl="0" fontAlgn="base">
              <a:spcBef>
                <a:spcPct val="0"/>
              </a:spcBef>
              <a:spcAft>
                <a:spcPct val="0"/>
              </a:spcAft>
              <a:defRPr kumimoji="1" kern="1200">
                <a:solidFill>
                  <a:schemeClr val="tx1"/>
                </a:solidFill>
                <a:latin typeface="Arial" charset="0"/>
                <a:ea typeface="HGP創英角ｺﾞｼｯｸUB" pitchFamily="50" charset="-128"/>
                <a:cs typeface="+mn-cs"/>
              </a:defRPr>
            </a:lvl5pPr>
            <a:lvl6pPr marL="2286000" algn="l" defTabSz="914400" rtl="0" eaLnBrk="1" latinLnBrk="0" hangingPunct="1">
              <a:defRPr kumimoji="1" kern="1200">
                <a:solidFill>
                  <a:schemeClr val="tx1"/>
                </a:solidFill>
                <a:latin typeface="Arial" charset="0"/>
                <a:ea typeface="HGP創英角ｺﾞｼｯｸUB" pitchFamily="50" charset="-128"/>
                <a:cs typeface="+mn-cs"/>
              </a:defRPr>
            </a:lvl6pPr>
            <a:lvl7pPr marL="2743200" algn="l" defTabSz="914400" rtl="0" eaLnBrk="1" latinLnBrk="0" hangingPunct="1">
              <a:defRPr kumimoji="1" kern="1200">
                <a:solidFill>
                  <a:schemeClr val="tx1"/>
                </a:solidFill>
                <a:latin typeface="Arial" charset="0"/>
                <a:ea typeface="HGP創英角ｺﾞｼｯｸUB" pitchFamily="50" charset="-128"/>
                <a:cs typeface="+mn-cs"/>
              </a:defRPr>
            </a:lvl7pPr>
            <a:lvl8pPr marL="3200400" algn="l" defTabSz="914400" rtl="0" eaLnBrk="1" latinLnBrk="0" hangingPunct="1">
              <a:defRPr kumimoji="1" kern="1200">
                <a:solidFill>
                  <a:schemeClr val="tx1"/>
                </a:solidFill>
                <a:latin typeface="Arial" charset="0"/>
                <a:ea typeface="HGP創英角ｺﾞｼｯｸUB" pitchFamily="50" charset="-128"/>
                <a:cs typeface="+mn-cs"/>
              </a:defRPr>
            </a:lvl8pPr>
            <a:lvl9pPr marL="3657600" algn="l" defTabSz="914400" rtl="0" eaLnBrk="1" latinLnBrk="0" hangingPunct="1">
              <a:defRPr kumimoji="1" kern="1200">
                <a:solidFill>
                  <a:schemeClr val="tx1"/>
                </a:solidFill>
                <a:latin typeface="Arial" charset="0"/>
                <a:ea typeface="HGP創英角ｺﾞｼｯｸUB" pitchFamily="50" charset="-128"/>
                <a:cs typeface="+mn-cs"/>
              </a:defRPr>
            </a:lvl9pPr>
          </a:lstStyle>
          <a:p>
            <a:pPr marL="0" marR="0" lvl="0" indent="0" algn="l" defTabSz="914354" rtl="0" eaLnBrk="1" fontAlgn="base" latinLnBrk="0" hangingPunct="1">
              <a:lnSpc>
                <a:spcPct val="100000"/>
              </a:lnSpc>
              <a:spcBef>
                <a:spcPct val="0"/>
              </a:spcBef>
              <a:spcAft>
                <a:spcPct val="0"/>
              </a:spcAft>
              <a:buClrTx/>
              <a:buSzTx/>
              <a:buFontTx/>
              <a:buNone/>
              <a:tabLst/>
              <a:defRPr/>
            </a:pPr>
            <a:r>
              <a:rPr kumimoji="1" lang="en-US" altLang="ja-JP" sz="900" b="0" i="0" u="none" strike="noStrike" kern="1200" cap="none" spc="0" normalizeH="0" baseline="0" noProof="0" dirty="0">
                <a:ln>
                  <a:noFill/>
                </a:ln>
                <a:solidFill>
                  <a:srgbClr val="FFFFFF">
                    <a:lumMod val="65000"/>
                  </a:srgbClr>
                </a:solidFill>
                <a:effectLst/>
                <a:uLnTx/>
                <a:uFillTx/>
                <a:latin typeface="Segoe UI"/>
                <a:ea typeface="+mn-ea"/>
                <a:cs typeface="+mn-cs"/>
              </a:rPr>
              <a:t>© NEC Corporation 2022</a:t>
            </a:r>
          </a:p>
        </p:txBody>
      </p:sp>
      <p:sp>
        <p:nvSpPr>
          <p:cNvPr id="11" name="Confidential"/>
          <p:cNvSpPr txBox="1">
            <a:spLocks/>
          </p:cNvSpPr>
          <p:nvPr userDrawn="1"/>
        </p:nvSpPr>
        <p:spPr bwMode="gray">
          <a:xfrm>
            <a:off x="2241063" y="6485380"/>
            <a:ext cx="191464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defPPr>
              <a:defRPr lang="ja-JP"/>
            </a:defPPr>
            <a:lvl1pPr algn="l" rtl="0" fontAlgn="base">
              <a:spcBef>
                <a:spcPct val="0"/>
              </a:spcBef>
              <a:spcAft>
                <a:spcPct val="0"/>
              </a:spcAft>
              <a:defRPr kumimoji="1" sz="800" b="1" kern="1200">
                <a:solidFill>
                  <a:schemeClr val="tx1"/>
                </a:solidFill>
                <a:latin typeface="Arial" charset="0"/>
                <a:ea typeface="HGP創英角ｺﾞｼｯｸUB" pitchFamily="50" charset="-128"/>
                <a:cs typeface="+mn-cs"/>
              </a:defRPr>
            </a:lvl1pPr>
            <a:lvl2pPr marL="457200" algn="l" rtl="0" fontAlgn="base">
              <a:spcBef>
                <a:spcPct val="0"/>
              </a:spcBef>
              <a:spcAft>
                <a:spcPct val="0"/>
              </a:spcAft>
              <a:defRPr kumimoji="1" kern="1200">
                <a:solidFill>
                  <a:schemeClr val="tx1"/>
                </a:solidFill>
                <a:latin typeface="Arial" charset="0"/>
                <a:ea typeface="HGP創英角ｺﾞｼｯｸUB" pitchFamily="50" charset="-128"/>
                <a:cs typeface="+mn-cs"/>
              </a:defRPr>
            </a:lvl2pPr>
            <a:lvl3pPr marL="914400" algn="l" rtl="0" fontAlgn="base">
              <a:spcBef>
                <a:spcPct val="0"/>
              </a:spcBef>
              <a:spcAft>
                <a:spcPct val="0"/>
              </a:spcAft>
              <a:defRPr kumimoji="1" kern="1200">
                <a:solidFill>
                  <a:schemeClr val="tx1"/>
                </a:solidFill>
                <a:latin typeface="Arial" charset="0"/>
                <a:ea typeface="HGP創英角ｺﾞｼｯｸUB" pitchFamily="50" charset="-128"/>
                <a:cs typeface="+mn-cs"/>
              </a:defRPr>
            </a:lvl3pPr>
            <a:lvl4pPr marL="1371600" algn="l" rtl="0" fontAlgn="base">
              <a:spcBef>
                <a:spcPct val="0"/>
              </a:spcBef>
              <a:spcAft>
                <a:spcPct val="0"/>
              </a:spcAft>
              <a:defRPr kumimoji="1" kern="1200">
                <a:solidFill>
                  <a:schemeClr val="tx1"/>
                </a:solidFill>
                <a:latin typeface="Arial" charset="0"/>
                <a:ea typeface="HGP創英角ｺﾞｼｯｸUB" pitchFamily="50" charset="-128"/>
                <a:cs typeface="+mn-cs"/>
              </a:defRPr>
            </a:lvl4pPr>
            <a:lvl5pPr marL="1828800" algn="l" rtl="0" fontAlgn="base">
              <a:spcBef>
                <a:spcPct val="0"/>
              </a:spcBef>
              <a:spcAft>
                <a:spcPct val="0"/>
              </a:spcAft>
              <a:defRPr kumimoji="1" kern="1200">
                <a:solidFill>
                  <a:schemeClr val="tx1"/>
                </a:solidFill>
                <a:latin typeface="Arial" charset="0"/>
                <a:ea typeface="HGP創英角ｺﾞｼｯｸUB" pitchFamily="50" charset="-128"/>
                <a:cs typeface="+mn-cs"/>
              </a:defRPr>
            </a:lvl5pPr>
            <a:lvl6pPr marL="2286000" algn="l" defTabSz="914400" rtl="0" eaLnBrk="1" latinLnBrk="0" hangingPunct="1">
              <a:defRPr kumimoji="1" kern="1200">
                <a:solidFill>
                  <a:schemeClr val="tx1"/>
                </a:solidFill>
                <a:latin typeface="Arial" charset="0"/>
                <a:ea typeface="HGP創英角ｺﾞｼｯｸUB" pitchFamily="50" charset="-128"/>
                <a:cs typeface="+mn-cs"/>
              </a:defRPr>
            </a:lvl6pPr>
            <a:lvl7pPr marL="2743200" algn="l" defTabSz="914400" rtl="0" eaLnBrk="1" latinLnBrk="0" hangingPunct="1">
              <a:defRPr kumimoji="1" kern="1200">
                <a:solidFill>
                  <a:schemeClr val="tx1"/>
                </a:solidFill>
                <a:latin typeface="Arial" charset="0"/>
                <a:ea typeface="HGP創英角ｺﾞｼｯｸUB" pitchFamily="50" charset="-128"/>
                <a:cs typeface="+mn-cs"/>
              </a:defRPr>
            </a:lvl7pPr>
            <a:lvl8pPr marL="3200400" algn="l" defTabSz="914400" rtl="0" eaLnBrk="1" latinLnBrk="0" hangingPunct="1">
              <a:defRPr kumimoji="1" kern="1200">
                <a:solidFill>
                  <a:schemeClr val="tx1"/>
                </a:solidFill>
                <a:latin typeface="Arial" charset="0"/>
                <a:ea typeface="HGP創英角ｺﾞｼｯｸUB" pitchFamily="50" charset="-128"/>
                <a:cs typeface="+mn-cs"/>
              </a:defRPr>
            </a:lvl8pPr>
            <a:lvl9pPr marL="3657600" algn="l" defTabSz="914400" rtl="0" eaLnBrk="1" latinLnBrk="0" hangingPunct="1">
              <a:defRPr kumimoji="1" kern="1200">
                <a:solidFill>
                  <a:schemeClr val="tx1"/>
                </a:solidFill>
                <a:latin typeface="Arial" charset="0"/>
                <a:ea typeface="HGP創英角ｺﾞｼｯｸUB" pitchFamily="50" charset="-128"/>
                <a:cs typeface="+mn-cs"/>
              </a:defRPr>
            </a:lvl9pPr>
          </a:lstStyle>
          <a:p>
            <a:pPr marL="0" marR="0" lvl="0" indent="0" algn="l" defTabSz="914354" rtl="0" eaLnBrk="1" fontAlgn="base" latinLnBrk="0" hangingPunct="1">
              <a:lnSpc>
                <a:spcPct val="100000"/>
              </a:lnSpc>
              <a:spcBef>
                <a:spcPct val="0"/>
              </a:spcBef>
              <a:spcAft>
                <a:spcPct val="0"/>
              </a:spcAft>
              <a:buClrTx/>
              <a:buSzTx/>
              <a:buFontTx/>
              <a:buNone/>
              <a:tabLst/>
              <a:defRPr/>
            </a:pPr>
            <a:r>
              <a:rPr kumimoji="1" lang="en-US" altLang="ja-JP" sz="900" b="0" i="0" u="none" strike="noStrike" kern="1200" cap="none" spc="0" normalizeH="0" baseline="0" noProof="0" dirty="0">
                <a:ln>
                  <a:noFill/>
                </a:ln>
                <a:solidFill>
                  <a:srgbClr val="FFFFFF">
                    <a:lumMod val="65000"/>
                  </a:srgbClr>
                </a:solidFill>
                <a:effectLst/>
                <a:uLnTx/>
                <a:uFillTx/>
                <a:latin typeface="Segoe UI"/>
                <a:ea typeface="+mn-ea"/>
                <a:cs typeface="+mn-cs"/>
              </a:rPr>
              <a:t>NEC Group Internal Use Only</a:t>
            </a:r>
          </a:p>
        </p:txBody>
      </p:sp>
    </p:spTree>
    <p:extLst>
      <p:ext uri="{BB962C8B-B14F-4D97-AF65-F5344CB8AC3E}">
        <p14:creationId xmlns:p14="http://schemas.microsoft.com/office/powerpoint/2010/main" val="1727196537"/>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Lst>
  <p:hf hdr="0" dt="0"/>
  <p:txStyles>
    <p:titleStyle>
      <a:lvl1pPr algn="l" rtl="0" eaLnBrk="1" fontAlgn="base" hangingPunct="1">
        <a:spcBef>
          <a:spcPct val="0"/>
        </a:spcBef>
        <a:spcAft>
          <a:spcPct val="0"/>
        </a:spcAft>
        <a:defRPr kumimoji="1" lang="ja-JP" altLang="en-US" sz="3200" b="0" i="0" u="none" strike="noStrike" kern="0" cap="none" spc="0" normalizeH="0" baseline="0" dirty="0">
          <a:ln>
            <a:noFill/>
          </a:ln>
          <a:solidFill>
            <a:schemeClr val="tx1">
              <a:lumMod val="85000"/>
              <a:lumOff val="15000"/>
            </a:schemeClr>
          </a:solidFill>
          <a:effectLst/>
          <a:uLnTx/>
          <a:uFillTx/>
          <a:latin typeface="+mj-ea"/>
          <a:ea typeface="+mj-ea"/>
          <a:cs typeface="+mn-cs"/>
        </a:defRPr>
      </a:lvl1pPr>
      <a:lvl2pPr algn="l" rtl="0" eaLnBrk="0" fontAlgn="base" hangingPunct="0">
        <a:spcBef>
          <a:spcPct val="0"/>
        </a:spcBef>
        <a:spcAft>
          <a:spcPct val="0"/>
        </a:spcAft>
        <a:defRPr kumimoji="1" sz="3733">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3733">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3733">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3733">
          <a:solidFill>
            <a:schemeClr val="tx1"/>
          </a:solidFill>
          <a:latin typeface="HGP創英角ｺﾞｼｯｸUB" pitchFamily="50" charset="-128"/>
          <a:ea typeface="ＭＳ Ｐゴシック" charset="-128"/>
        </a:defRPr>
      </a:lvl5pPr>
      <a:lvl6pPr marL="609555" algn="l" rtl="0" fontAlgn="base">
        <a:spcBef>
          <a:spcPct val="0"/>
        </a:spcBef>
        <a:spcAft>
          <a:spcPct val="0"/>
        </a:spcAft>
        <a:defRPr kumimoji="1" sz="3733">
          <a:solidFill>
            <a:schemeClr val="tx1"/>
          </a:solidFill>
          <a:latin typeface="HGP創英角ｺﾞｼｯｸUB" pitchFamily="50" charset="-128"/>
          <a:ea typeface="ＭＳ Ｐゴシック" charset="-128"/>
        </a:defRPr>
      </a:lvl6pPr>
      <a:lvl7pPr marL="1219110" algn="l" rtl="0" fontAlgn="base">
        <a:spcBef>
          <a:spcPct val="0"/>
        </a:spcBef>
        <a:spcAft>
          <a:spcPct val="0"/>
        </a:spcAft>
        <a:defRPr kumimoji="1" sz="3733">
          <a:solidFill>
            <a:schemeClr val="tx1"/>
          </a:solidFill>
          <a:latin typeface="HGP創英角ｺﾞｼｯｸUB" pitchFamily="50" charset="-128"/>
          <a:ea typeface="ＭＳ Ｐゴシック" charset="-128"/>
        </a:defRPr>
      </a:lvl7pPr>
      <a:lvl8pPr marL="1828664" algn="l" rtl="0" fontAlgn="base">
        <a:spcBef>
          <a:spcPct val="0"/>
        </a:spcBef>
        <a:spcAft>
          <a:spcPct val="0"/>
        </a:spcAft>
        <a:defRPr kumimoji="1" sz="3733">
          <a:solidFill>
            <a:schemeClr val="tx1"/>
          </a:solidFill>
          <a:latin typeface="HGP創英角ｺﾞｼｯｸUB" pitchFamily="50" charset="-128"/>
          <a:ea typeface="ＭＳ Ｐゴシック" charset="-128"/>
        </a:defRPr>
      </a:lvl8pPr>
      <a:lvl9pPr marL="2438218" algn="l" rtl="0" fontAlgn="base">
        <a:spcBef>
          <a:spcPct val="0"/>
        </a:spcBef>
        <a:spcAft>
          <a:spcPct val="0"/>
        </a:spcAft>
        <a:defRPr kumimoji="1" sz="3733">
          <a:solidFill>
            <a:schemeClr val="tx1"/>
          </a:solidFill>
          <a:latin typeface="HGP創英角ｺﾞｼｯｸUB" pitchFamily="50" charset="-128"/>
          <a:ea typeface="ＭＳ Ｐゴシック" charset="-128"/>
        </a:defRPr>
      </a:lvl9pPr>
    </p:titleStyle>
    <p:bodyStyle>
      <a:lvl1pPr marL="355574" indent="-355574" algn="l" rtl="0" eaLnBrk="1" fontAlgn="base" hangingPunct="1">
        <a:lnSpc>
          <a:spcPct val="105000"/>
        </a:lnSpc>
        <a:spcBef>
          <a:spcPct val="20000"/>
        </a:spcBef>
        <a:spcAft>
          <a:spcPct val="0"/>
        </a:spcAft>
        <a:buClr>
          <a:schemeClr val="accent1"/>
        </a:buClr>
        <a:buFont typeface="Wingdings" panose="05000000000000000000" pitchFamily="2" charset="2"/>
        <a:buChar char="u"/>
        <a:defRPr kumimoji="1" lang="en-US" altLang="ja-JP" sz="2400" b="0" i="0" u="none" strike="noStrike" kern="0" cap="none" spc="0" normalizeH="0" baseline="0" dirty="0" smtClean="0">
          <a:ln>
            <a:noFill/>
          </a:ln>
          <a:solidFill>
            <a:schemeClr val="tx1">
              <a:lumMod val="85000"/>
              <a:lumOff val="15000"/>
            </a:schemeClr>
          </a:solidFill>
          <a:effectLst/>
          <a:uLnTx/>
          <a:uFillTx/>
          <a:latin typeface="+mn-lt"/>
          <a:ea typeface="+mn-ea"/>
          <a:cs typeface="+mn-cs"/>
        </a:defRPr>
      </a:lvl1pPr>
      <a:lvl2pPr marL="598973" indent="-243399" algn="l" rtl="0" eaLnBrk="1" fontAlgn="base" hangingPunct="1">
        <a:lnSpc>
          <a:spcPct val="105000"/>
        </a:lnSpc>
        <a:spcBef>
          <a:spcPct val="20000"/>
        </a:spcBef>
        <a:spcAft>
          <a:spcPct val="0"/>
        </a:spcAft>
        <a:buClr>
          <a:schemeClr val="accent1"/>
        </a:buClr>
        <a:buFont typeface="Wingdings" panose="05000000000000000000" pitchFamily="2" charset="2"/>
        <a:buChar char="n"/>
        <a:defRPr kumimoji="1" lang="en-US" altLang="ja-JP" sz="2000" b="0" i="0" u="none" strike="noStrike" kern="0" cap="none" spc="0" normalizeH="0" baseline="0" dirty="0" smtClean="0">
          <a:ln>
            <a:noFill/>
          </a:ln>
          <a:solidFill>
            <a:schemeClr val="tx1">
              <a:lumMod val="85000"/>
              <a:lumOff val="15000"/>
            </a:schemeClr>
          </a:solidFill>
          <a:effectLst/>
          <a:uLnTx/>
          <a:uFillTx/>
          <a:latin typeface="+mn-lt"/>
          <a:ea typeface="+mn-ea"/>
        </a:defRPr>
      </a:lvl2pPr>
      <a:lvl3pPr marL="721731" indent="-122758" algn="l" rtl="0" eaLnBrk="1" fontAlgn="base" hangingPunct="1">
        <a:lnSpc>
          <a:spcPct val="105000"/>
        </a:lnSpc>
        <a:spcBef>
          <a:spcPct val="20000"/>
        </a:spcBef>
        <a:spcAft>
          <a:spcPct val="0"/>
        </a:spcAft>
        <a:buClr>
          <a:schemeClr val="accent1"/>
        </a:buClr>
        <a:buFont typeface="Arial" panose="020B0604020202020204" pitchFamily="34" charset="0"/>
        <a:buChar char="•"/>
        <a:defRPr kumimoji="1" lang="en-US" altLang="ja-JP" sz="1600" b="0" i="0" u="none" strike="noStrike" kern="0" cap="none" spc="0" normalizeH="0" baseline="0" dirty="0" smtClean="0">
          <a:ln>
            <a:noFill/>
          </a:ln>
          <a:solidFill>
            <a:schemeClr val="tx1">
              <a:lumMod val="85000"/>
              <a:lumOff val="15000"/>
            </a:schemeClr>
          </a:solidFill>
          <a:effectLst/>
          <a:uLnTx/>
          <a:uFillTx/>
          <a:latin typeface="+mn-lt"/>
          <a:ea typeface="+mn-ea"/>
        </a:defRPr>
      </a:lvl3pPr>
      <a:lvl4pPr marL="838138" indent="-118525" algn="l" rtl="0" eaLnBrk="1" fontAlgn="base" hangingPunct="1">
        <a:lnSpc>
          <a:spcPct val="105000"/>
        </a:lnSpc>
        <a:spcBef>
          <a:spcPct val="20000"/>
        </a:spcBef>
        <a:spcAft>
          <a:spcPct val="0"/>
        </a:spcAft>
        <a:buClr>
          <a:schemeClr val="accent1"/>
        </a:buClr>
        <a:buFont typeface="Tahoma" pitchFamily="34" charset="0"/>
        <a:buChar char="–"/>
        <a:defRPr kumimoji="1" lang="en-US" altLang="ja-JP" sz="1400" b="0" i="0" u="none" strike="noStrike" kern="0" cap="none" spc="0" normalizeH="0" baseline="0" dirty="0" smtClean="0">
          <a:ln>
            <a:noFill/>
          </a:ln>
          <a:solidFill>
            <a:schemeClr val="tx1">
              <a:lumMod val="85000"/>
              <a:lumOff val="15000"/>
            </a:schemeClr>
          </a:solidFill>
          <a:effectLst/>
          <a:uLnTx/>
          <a:uFillTx/>
          <a:latin typeface="+mn-lt"/>
          <a:ea typeface="+mn-ea"/>
        </a:defRPr>
      </a:lvl4pPr>
      <a:lvl5pPr marL="836022" indent="0" algn="l" rtl="0" eaLnBrk="1" fontAlgn="base" hangingPunct="1">
        <a:lnSpc>
          <a:spcPct val="105000"/>
        </a:lnSpc>
        <a:spcBef>
          <a:spcPct val="20000"/>
        </a:spcBef>
        <a:spcAft>
          <a:spcPct val="0"/>
        </a:spcAft>
        <a:buClr>
          <a:schemeClr val="accent6"/>
        </a:buClr>
        <a:buFontTx/>
        <a:buNone/>
        <a:defRPr kumimoji="1" lang="en-US" altLang="ja-JP" sz="1400" b="0" dirty="0" smtClean="0">
          <a:solidFill>
            <a:schemeClr val="tx1">
              <a:lumMod val="85000"/>
              <a:lumOff val="15000"/>
            </a:schemeClr>
          </a:solidFill>
          <a:latin typeface="+mj-lt"/>
          <a:ea typeface="+mn-ea"/>
        </a:defRPr>
      </a:lvl5pPr>
      <a:lvl6pPr marL="3352548" indent="-304776" algn="l" rtl="0" fontAlgn="base">
        <a:spcBef>
          <a:spcPct val="20000"/>
        </a:spcBef>
        <a:spcAft>
          <a:spcPct val="0"/>
        </a:spcAft>
        <a:buChar char="≫"/>
        <a:defRPr kumimoji="1" sz="2667">
          <a:solidFill>
            <a:schemeClr val="tx1"/>
          </a:solidFill>
          <a:latin typeface="Arial" charset="0"/>
          <a:ea typeface="+mn-ea"/>
        </a:defRPr>
      </a:lvl6pPr>
      <a:lvl7pPr marL="3962104" indent="-304776" algn="l" rtl="0" fontAlgn="base">
        <a:spcBef>
          <a:spcPct val="20000"/>
        </a:spcBef>
        <a:spcAft>
          <a:spcPct val="0"/>
        </a:spcAft>
        <a:buChar char="≫"/>
        <a:defRPr kumimoji="1" sz="2667">
          <a:solidFill>
            <a:schemeClr val="tx1"/>
          </a:solidFill>
          <a:latin typeface="Arial" charset="0"/>
          <a:ea typeface="+mn-ea"/>
        </a:defRPr>
      </a:lvl7pPr>
      <a:lvl8pPr marL="4571658" indent="-304776" algn="l" rtl="0" fontAlgn="base">
        <a:spcBef>
          <a:spcPct val="20000"/>
        </a:spcBef>
        <a:spcAft>
          <a:spcPct val="0"/>
        </a:spcAft>
        <a:buChar char="≫"/>
        <a:defRPr kumimoji="1" sz="2667">
          <a:solidFill>
            <a:schemeClr val="tx1"/>
          </a:solidFill>
          <a:latin typeface="Arial" charset="0"/>
          <a:ea typeface="+mn-ea"/>
        </a:defRPr>
      </a:lvl8pPr>
      <a:lvl9pPr marL="5181212" indent="-304776" algn="l" rtl="0" fontAlgn="base">
        <a:spcBef>
          <a:spcPct val="20000"/>
        </a:spcBef>
        <a:spcAft>
          <a:spcPct val="0"/>
        </a:spcAft>
        <a:buChar char="≫"/>
        <a:defRPr kumimoji="1" sz="2667">
          <a:solidFill>
            <a:schemeClr val="tx1"/>
          </a:solidFill>
          <a:latin typeface="Arial" charset="0"/>
          <a:ea typeface="+mn-ea"/>
        </a:defRPr>
      </a:lvl9pPr>
    </p:bodyStyle>
    <p:otherStyle>
      <a:defPPr>
        <a:defRPr lang="ja-JP"/>
      </a:defPPr>
      <a:lvl1pPr marL="0" algn="l" defTabSz="1219110" rtl="0" eaLnBrk="1" latinLnBrk="0" hangingPunct="1">
        <a:defRPr kumimoji="1" sz="2400" kern="1200">
          <a:solidFill>
            <a:schemeClr val="tx1"/>
          </a:solidFill>
          <a:latin typeface="+mn-lt"/>
          <a:ea typeface="+mn-ea"/>
          <a:cs typeface="+mn-cs"/>
        </a:defRPr>
      </a:lvl1pPr>
      <a:lvl2pPr marL="609555" algn="l" defTabSz="1219110" rtl="0" eaLnBrk="1" latinLnBrk="0" hangingPunct="1">
        <a:defRPr kumimoji="1" sz="2400" kern="1200">
          <a:solidFill>
            <a:schemeClr val="tx1"/>
          </a:solidFill>
          <a:latin typeface="+mn-lt"/>
          <a:ea typeface="+mn-ea"/>
          <a:cs typeface="+mn-cs"/>
        </a:defRPr>
      </a:lvl2pPr>
      <a:lvl3pPr marL="1219110" algn="l" defTabSz="1219110" rtl="0" eaLnBrk="1" latinLnBrk="0" hangingPunct="1">
        <a:defRPr kumimoji="1" sz="2400" kern="1200">
          <a:solidFill>
            <a:schemeClr val="tx1"/>
          </a:solidFill>
          <a:latin typeface="+mn-lt"/>
          <a:ea typeface="+mn-ea"/>
          <a:cs typeface="+mn-cs"/>
        </a:defRPr>
      </a:lvl3pPr>
      <a:lvl4pPr marL="1828664" algn="l" defTabSz="1219110" rtl="0" eaLnBrk="1" latinLnBrk="0" hangingPunct="1">
        <a:defRPr kumimoji="1" sz="2400" kern="1200">
          <a:solidFill>
            <a:schemeClr val="tx1"/>
          </a:solidFill>
          <a:latin typeface="+mn-lt"/>
          <a:ea typeface="+mn-ea"/>
          <a:cs typeface="+mn-cs"/>
        </a:defRPr>
      </a:lvl4pPr>
      <a:lvl5pPr marL="2438218" algn="l" defTabSz="1219110" rtl="0" eaLnBrk="1" latinLnBrk="0" hangingPunct="1">
        <a:defRPr kumimoji="1" sz="2400" kern="1200">
          <a:solidFill>
            <a:schemeClr val="tx1"/>
          </a:solidFill>
          <a:latin typeface="+mn-lt"/>
          <a:ea typeface="+mn-ea"/>
          <a:cs typeface="+mn-cs"/>
        </a:defRPr>
      </a:lvl5pPr>
      <a:lvl6pPr marL="3047772" algn="l" defTabSz="1219110" rtl="0" eaLnBrk="1" latinLnBrk="0" hangingPunct="1">
        <a:defRPr kumimoji="1" sz="2400" kern="1200">
          <a:solidFill>
            <a:schemeClr val="tx1"/>
          </a:solidFill>
          <a:latin typeface="+mn-lt"/>
          <a:ea typeface="+mn-ea"/>
          <a:cs typeface="+mn-cs"/>
        </a:defRPr>
      </a:lvl6pPr>
      <a:lvl7pPr marL="3657327" algn="l" defTabSz="1219110" rtl="0" eaLnBrk="1" latinLnBrk="0" hangingPunct="1">
        <a:defRPr kumimoji="1" sz="2400" kern="1200">
          <a:solidFill>
            <a:schemeClr val="tx1"/>
          </a:solidFill>
          <a:latin typeface="+mn-lt"/>
          <a:ea typeface="+mn-ea"/>
          <a:cs typeface="+mn-cs"/>
        </a:defRPr>
      </a:lvl7pPr>
      <a:lvl8pPr marL="4266880" algn="l" defTabSz="1219110" rtl="0" eaLnBrk="1" latinLnBrk="0" hangingPunct="1">
        <a:defRPr kumimoji="1" sz="2400" kern="1200">
          <a:solidFill>
            <a:schemeClr val="tx1"/>
          </a:solidFill>
          <a:latin typeface="+mn-lt"/>
          <a:ea typeface="+mn-ea"/>
          <a:cs typeface="+mn-cs"/>
        </a:defRPr>
      </a:lvl8pPr>
      <a:lvl9pPr marL="4876435" algn="l" defTabSz="1219110" rtl="0" eaLnBrk="1" latinLnBrk="0" hangingPunct="1">
        <a:defRPr kumimoji="1"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orient="horz" pos="4042">
          <p15:clr>
            <a:srgbClr val="A4A3A4"/>
          </p15:clr>
        </p15:guide>
        <p15:guide id="4" pos="3840">
          <p15:clr>
            <a:srgbClr val="A4A3A4"/>
          </p15:clr>
        </p15:guide>
        <p15:guide id="5" pos="166">
          <p15:clr>
            <a:srgbClr val="A4A3A4"/>
          </p15:clr>
        </p15:guide>
        <p15:guide id="6" pos="7514">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40.xml"/><Relationship Id="rId5" Type="http://schemas.openxmlformats.org/officeDocument/2006/relationships/image" Target="../media/image43.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0.png"/><Relationship Id="rId7" Type="http://schemas.openxmlformats.org/officeDocument/2006/relationships/diagramQuickStyle" Target="../diagrams/quickStyle2.xml"/><Relationship Id="rId2" Type="http://schemas.openxmlformats.org/officeDocument/2006/relationships/notesSlide" Target="../notesSlides/notesSlide10.xml"/><Relationship Id="rId1" Type="http://schemas.openxmlformats.org/officeDocument/2006/relationships/slideLayout" Target="../slideLayouts/slideLayout40.xml"/><Relationship Id="rId6" Type="http://schemas.openxmlformats.org/officeDocument/2006/relationships/diagramLayout" Target="../diagrams/layout2.xml"/><Relationship Id="rId11" Type="http://schemas.openxmlformats.org/officeDocument/2006/relationships/image" Target="../media/image45.png"/><Relationship Id="rId5" Type="http://schemas.openxmlformats.org/officeDocument/2006/relationships/diagramData" Target="../diagrams/data2.xml"/><Relationship Id="rId10" Type="http://schemas.openxmlformats.org/officeDocument/2006/relationships/image" Target="../media/image44.png"/><Relationship Id="rId4" Type="http://schemas.openxmlformats.org/officeDocument/2006/relationships/image" Target="../media/image31.png"/><Relationship Id="rId9" Type="http://schemas.microsoft.com/office/2007/relationships/diagramDrawing" Target="../diagrams/drawing2.xml"/></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46.jpeg"/><Relationship Id="rId7"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31.png"/></Relationships>
</file>

<file path=ppt/slides/_rels/slide1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54.png"/><Relationship Id="rId11" Type="http://schemas.openxmlformats.org/officeDocument/2006/relationships/image" Target="../media/image30.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diagramQuickStyle" Target="../diagrams/quickStyle1.xml"/><Relationship Id="rId12"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diagramLayout" Target="../diagrams/layout1.xml"/><Relationship Id="rId11" Type="http://schemas.openxmlformats.org/officeDocument/2006/relationships/image" Target="../media/image33.png"/><Relationship Id="rId5" Type="http://schemas.openxmlformats.org/officeDocument/2006/relationships/diagramData" Target="../diagrams/data1.xml"/><Relationship Id="rId10" Type="http://schemas.openxmlformats.org/officeDocument/2006/relationships/image" Target="../media/image32.png"/><Relationship Id="rId4" Type="http://schemas.openxmlformats.org/officeDocument/2006/relationships/image" Target="../media/image31.png"/><Relationship Id="rId9" Type="http://schemas.microsoft.com/office/2007/relationships/diagramDrawing" Target="../diagrams/drawing1.xml"/><Relationship Id="rId1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40.xml"/><Relationship Id="rId5" Type="http://schemas.openxmlformats.org/officeDocument/2006/relationships/image" Target="../media/image37.png"/><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40.xml"/><Relationship Id="rId5" Type="http://schemas.openxmlformats.org/officeDocument/2006/relationships/image" Target="../media/image38.jpe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40.xml"/><Relationship Id="rId5" Type="http://schemas.openxmlformats.org/officeDocument/2006/relationships/image" Target="../media/image39.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40.xml"/><Relationship Id="rId5" Type="http://schemas.openxmlformats.org/officeDocument/2006/relationships/image" Target="../media/image40.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40.xml"/><Relationship Id="rId5" Type="http://schemas.openxmlformats.org/officeDocument/2006/relationships/image" Target="../media/image41.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hyperlink" Target="https://grafana.dev.twin4build.kmd.dk/d/5GxYKiyIk/forecasting?orgId=1&amp;from=1707106926376&amp;to=1707558820327" TargetMode="External"/><Relationship Id="rId2" Type="http://schemas.openxmlformats.org/officeDocument/2006/relationships/notesSlide" Target="../notesSlides/notesSlide8.xml"/><Relationship Id="rId1" Type="http://schemas.openxmlformats.org/officeDocument/2006/relationships/slideLayout" Target="../slideLayouts/slideLayout40.xml"/><Relationship Id="rId6" Type="http://schemas.openxmlformats.org/officeDocument/2006/relationships/hyperlink" Target="https://grafana.dev.twin4build.kmd.dk/d/sgGEOSyIz/monitoring?orgId=1&amp;from=1707173014108&amp;to=1707529132654" TargetMode="External"/><Relationship Id="rId5" Type="http://schemas.openxmlformats.org/officeDocument/2006/relationships/image" Target="../media/image4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ity with many tall buildings&#10;&#10;Description automatically generated">
            <a:extLst>
              <a:ext uri="{FF2B5EF4-FFF2-40B4-BE49-F238E27FC236}">
                <a16:creationId xmlns:a16="http://schemas.microsoft.com/office/drawing/2014/main" id="{3017DD4F-72D5-B1EC-881C-834A98C1AC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2143"/>
            <a:ext cx="12191999" cy="6970143"/>
          </a:xfrm>
          <a:prstGeom prst="rect">
            <a:avLst/>
          </a:prstGeom>
          <a:ln>
            <a:noFill/>
          </a:ln>
        </p:spPr>
      </p:pic>
      <p:grpSp>
        <p:nvGrpSpPr>
          <p:cNvPr id="85" name="Group 84">
            <a:extLst>
              <a:ext uri="{FF2B5EF4-FFF2-40B4-BE49-F238E27FC236}">
                <a16:creationId xmlns:a16="http://schemas.microsoft.com/office/drawing/2014/main" id="{F01CD6F6-4298-49A9-A27A-A15BDE679DA4}"/>
              </a:ext>
            </a:extLst>
          </p:cNvPr>
          <p:cNvGrpSpPr/>
          <p:nvPr/>
        </p:nvGrpSpPr>
        <p:grpSpPr>
          <a:xfrm>
            <a:off x="177208" y="190906"/>
            <a:ext cx="2913788" cy="1047754"/>
            <a:chOff x="393236" y="2127205"/>
            <a:chExt cx="5960351" cy="2284833"/>
          </a:xfrm>
        </p:grpSpPr>
        <p:sp>
          <p:nvSpPr>
            <p:cNvPr id="86" name="Rectangle: Rounded Corners 9">
              <a:extLst>
                <a:ext uri="{FF2B5EF4-FFF2-40B4-BE49-F238E27FC236}">
                  <a16:creationId xmlns:a16="http://schemas.microsoft.com/office/drawing/2014/main" id="{C9484706-EC4F-47D2-8883-98C0281F125E}"/>
                </a:ext>
              </a:extLst>
            </p:cNvPr>
            <p:cNvSpPr/>
            <p:nvPr/>
          </p:nvSpPr>
          <p:spPr bwMode="auto">
            <a:xfrm>
              <a:off x="393236" y="2127205"/>
              <a:ext cx="5960351" cy="2284833"/>
            </a:xfrm>
            <a:prstGeom prst="roundRect">
              <a:avLst>
                <a:gd name="adj" fmla="val 9051"/>
              </a:avLst>
            </a:prstGeom>
            <a:solidFill>
              <a:schemeClr val="bg1">
                <a:alpha val="60000"/>
              </a:schemeClr>
            </a:solidFill>
            <a:ln w="28575">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IN" b="0" dirty="0">
                <a:solidFill>
                  <a:schemeClr val="bg1"/>
                </a:solidFill>
                <a:latin typeface="+mj-ea"/>
                <a:ea typeface="+mj-ea"/>
              </a:endParaRPr>
            </a:p>
          </p:txBody>
        </p:sp>
        <p:cxnSp>
          <p:nvCxnSpPr>
            <p:cNvPr id="89" name="Straight Connector 88">
              <a:extLst>
                <a:ext uri="{FF2B5EF4-FFF2-40B4-BE49-F238E27FC236}">
                  <a16:creationId xmlns:a16="http://schemas.microsoft.com/office/drawing/2014/main" id="{AB0BA260-2739-4834-91AE-AD566CC64829}"/>
                </a:ext>
              </a:extLst>
            </p:cNvPr>
            <p:cNvCxnSpPr/>
            <p:nvPr/>
          </p:nvCxnSpPr>
          <p:spPr bwMode="auto">
            <a:xfrm>
              <a:off x="731113" y="3275714"/>
              <a:ext cx="1624405" cy="0"/>
            </a:xfrm>
            <a:prstGeom prst="line">
              <a:avLst/>
            </a:prstGeom>
            <a:solidFill>
              <a:schemeClr val="bg1"/>
            </a:solidFill>
            <a:ln w="9525" cap="flat" cmpd="sng" algn="ctr">
              <a:solidFill>
                <a:schemeClr val="bg1"/>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grpSp>
      <p:sp>
        <p:nvSpPr>
          <p:cNvPr id="15" name="TextBox 14"/>
          <p:cNvSpPr txBox="1"/>
          <p:nvPr/>
        </p:nvSpPr>
        <p:spPr>
          <a:xfrm>
            <a:off x="184465" y="376698"/>
            <a:ext cx="2913788" cy="646331"/>
          </a:xfrm>
          <a:prstGeom prst="rect">
            <a:avLst/>
          </a:prstGeom>
          <a:noFill/>
        </p:spPr>
        <p:txBody>
          <a:bodyPr wrap="square" rtlCol="0">
            <a:spAutoFit/>
          </a:bodyPr>
          <a:lstStyle/>
          <a:p>
            <a:r>
              <a:rPr kumimoji="1" lang="en-IN" sz="3600" b="1" dirty="0">
                <a:solidFill>
                  <a:srgbClr val="042F5F"/>
                </a:solidFill>
                <a:latin typeface="Segoe UI (Headings)"/>
                <a:cs typeface="Segoe UI Semibold" panose="020B0702040204020203" pitchFamily="34" charset="0"/>
              </a:rPr>
              <a:t>Digital Twin</a:t>
            </a:r>
            <a:endParaRPr kumimoji="1" lang="en-US" sz="3600" b="1" dirty="0">
              <a:solidFill>
                <a:srgbClr val="042F5F"/>
              </a:solidFill>
              <a:latin typeface="Segoe UI (Headings)"/>
              <a:cs typeface="Segoe UI Semibold" panose="020B0702040204020203" pitchFamily="34" charset="0"/>
            </a:endParaRPr>
          </a:p>
        </p:txBody>
      </p:sp>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9426" y="184982"/>
            <a:ext cx="3762768" cy="319881"/>
          </a:xfrm>
          <a:prstGeom prst="rect">
            <a:avLst/>
          </a:prstGeom>
        </p:spPr>
      </p:pic>
      <p:sp>
        <p:nvSpPr>
          <p:cNvPr id="17" name="Oval 16">
            <a:extLst>
              <a:ext uri="{FF2B5EF4-FFF2-40B4-BE49-F238E27FC236}">
                <a16:creationId xmlns:a16="http://schemas.microsoft.com/office/drawing/2014/main" id="{5B76F4B7-4B43-C188-93FC-1D2391502753}"/>
              </a:ext>
            </a:extLst>
          </p:cNvPr>
          <p:cNvSpPr/>
          <p:nvPr/>
        </p:nvSpPr>
        <p:spPr>
          <a:xfrm>
            <a:off x="9540436" y="584231"/>
            <a:ext cx="36000" cy="36000"/>
          </a:xfrm>
          <a:prstGeom prst="ellipse">
            <a:avLst/>
          </a:prstGeom>
          <a:solidFill>
            <a:srgbClr val="D14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BCB7E3F9-F002-981F-0D3F-D8529A465AE0}"/>
              </a:ext>
            </a:extLst>
          </p:cNvPr>
          <p:cNvSpPr/>
          <p:nvPr/>
        </p:nvSpPr>
        <p:spPr>
          <a:xfrm>
            <a:off x="8102996" y="561365"/>
            <a:ext cx="3977440" cy="276999"/>
          </a:xfrm>
          <a:prstGeom prst="roundRect">
            <a:avLst/>
          </a:prstGeom>
          <a:solidFill>
            <a:srgbClr val="FDFAF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FDDC382-6401-CCEB-584C-0D56D4E37EFF}"/>
              </a:ext>
            </a:extLst>
          </p:cNvPr>
          <p:cNvSpPr txBox="1"/>
          <p:nvPr/>
        </p:nvSpPr>
        <p:spPr>
          <a:xfrm>
            <a:off x="8117510" y="576284"/>
            <a:ext cx="3977440" cy="276999"/>
          </a:xfrm>
          <a:prstGeom prst="rect">
            <a:avLst/>
          </a:prstGeom>
          <a:noFill/>
        </p:spPr>
        <p:txBody>
          <a:bodyPr wrap="square" rtlCol="0">
            <a:spAutoFit/>
          </a:bodyPr>
          <a:lstStyle/>
          <a:p>
            <a:r>
              <a:rPr lang="en-US" sz="1200" dirty="0">
                <a:solidFill>
                  <a:schemeClr val="accent1">
                    <a:lumMod val="50000"/>
                  </a:schemeClr>
                </a:solidFill>
                <a:latin typeface="Arial Black" panose="020B0A04020102020204" pitchFamily="34" charset="0"/>
                <a:ea typeface="KaiTi" panose="020B0503020204020204" pitchFamily="49" charset="-122"/>
                <a:cs typeface="Biome" panose="020B0502040204020203" pitchFamily="34" charset="0"/>
              </a:rPr>
              <a:t>EMPOWERING L</a:t>
            </a:r>
            <a:r>
              <a:rPr lang="en-US" sz="1200" dirty="0">
                <a:solidFill>
                  <a:srgbClr val="D14853"/>
                </a:solidFill>
                <a:latin typeface="Arial Black" panose="020B0A04020102020204" pitchFamily="34" charset="0"/>
                <a:ea typeface="KaiTi" panose="020B0503020204020204" pitchFamily="49" charset="-122"/>
                <a:cs typeface="Biome" panose="020B0502040204020203" pitchFamily="34" charset="0"/>
              </a:rPr>
              <a:t>I</a:t>
            </a:r>
            <a:r>
              <a:rPr lang="en-US" sz="1200" dirty="0">
                <a:solidFill>
                  <a:schemeClr val="accent1">
                    <a:lumMod val="50000"/>
                  </a:schemeClr>
                </a:solidFill>
                <a:latin typeface="Arial Black" panose="020B0A04020102020204" pitchFamily="34" charset="0"/>
                <a:ea typeface="KaiTi" panose="020B0503020204020204" pitchFamily="49" charset="-122"/>
                <a:cs typeface="Biome" panose="020B0502040204020203" pitchFamily="34" charset="0"/>
              </a:rPr>
              <a:t>VES. </a:t>
            </a:r>
            <a:r>
              <a:rPr lang="en-US" sz="1200" dirty="0">
                <a:solidFill>
                  <a:srgbClr val="D14853"/>
                </a:solidFill>
                <a:latin typeface="Arial Black" panose="020B0A04020102020204" pitchFamily="34" charset="0"/>
                <a:ea typeface="KaiTi" panose="020B0503020204020204" pitchFamily="49" charset="-122"/>
                <a:cs typeface="Biome" panose="020B0502040204020203" pitchFamily="34" charset="0"/>
              </a:rPr>
              <a:t>BUILDING</a:t>
            </a:r>
            <a:r>
              <a:rPr lang="en-US" sz="1200" dirty="0">
                <a:solidFill>
                  <a:schemeClr val="accent1">
                    <a:lumMod val="50000"/>
                  </a:schemeClr>
                </a:solidFill>
                <a:latin typeface="Arial Black" panose="020B0A04020102020204" pitchFamily="34" charset="0"/>
                <a:ea typeface="KaiTi" panose="020B0503020204020204" pitchFamily="49" charset="-122"/>
                <a:cs typeface="Biome" panose="020B0502040204020203" pitchFamily="34" charset="0"/>
              </a:rPr>
              <a:t> TOMORROW</a:t>
            </a:r>
            <a:endParaRPr lang="en-IN" sz="1200" dirty="0">
              <a:solidFill>
                <a:srgbClr val="EB6E00"/>
              </a:solidFill>
              <a:latin typeface="Arial Black" panose="020B0A04020102020204" pitchFamily="34" charset="0"/>
              <a:ea typeface="KaiTi" panose="020B0503020204020204" pitchFamily="49" charset="-122"/>
              <a:cs typeface="Biome" panose="020B0502040204020203" pitchFamily="34" charset="0"/>
            </a:endParaRPr>
          </a:p>
        </p:txBody>
      </p:sp>
    </p:spTree>
    <p:extLst>
      <p:ext uri="{BB962C8B-B14F-4D97-AF65-F5344CB8AC3E}">
        <p14:creationId xmlns:p14="http://schemas.microsoft.com/office/powerpoint/2010/main" val="4147607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750D65DF-6439-4224-E8FE-FD14000AFA8F}"/>
              </a:ext>
            </a:extLst>
          </p:cNvPr>
          <p:cNvGrpSpPr/>
          <p:nvPr/>
        </p:nvGrpSpPr>
        <p:grpSpPr>
          <a:xfrm>
            <a:off x="533174" y="6574971"/>
            <a:ext cx="3196996" cy="95248"/>
            <a:chOff x="2681287" y="3429000"/>
            <a:chExt cx="7589467" cy="323850"/>
          </a:xfrm>
        </p:grpSpPr>
        <p:pic>
          <p:nvPicPr>
            <p:cNvPr id="27" name="Picture 26">
              <a:extLst>
                <a:ext uri="{FF2B5EF4-FFF2-40B4-BE49-F238E27FC236}">
                  <a16:creationId xmlns:a16="http://schemas.microsoft.com/office/drawing/2014/main" id="{8BD1F60C-8291-4296-CD25-C9474C2AC7C1}"/>
                </a:ext>
              </a:extLst>
            </p:cNvPr>
            <p:cNvPicPr>
              <a:picLocks noChangeAspect="1"/>
            </p:cNvPicPr>
            <p:nvPr/>
          </p:nvPicPr>
          <p:blipFill>
            <a:blip r:embed="rId3"/>
            <a:stretch>
              <a:fillRect/>
            </a:stretch>
          </p:blipFill>
          <p:spPr>
            <a:xfrm>
              <a:off x="2681287" y="3429000"/>
              <a:ext cx="3414713" cy="323850"/>
            </a:xfrm>
            <a:prstGeom prst="rect">
              <a:avLst/>
            </a:prstGeom>
          </p:spPr>
        </p:pic>
        <p:pic>
          <p:nvPicPr>
            <p:cNvPr id="28" name="Picture 27">
              <a:extLst>
                <a:ext uri="{FF2B5EF4-FFF2-40B4-BE49-F238E27FC236}">
                  <a16:creationId xmlns:a16="http://schemas.microsoft.com/office/drawing/2014/main" id="{74916A35-DF63-6CA5-64C7-20FC9C6D26C4}"/>
                </a:ext>
              </a:extLst>
            </p:cNvPr>
            <p:cNvPicPr>
              <a:picLocks noChangeAspect="1"/>
            </p:cNvPicPr>
            <p:nvPr/>
          </p:nvPicPr>
          <p:blipFill>
            <a:blip r:embed="rId4"/>
            <a:stretch>
              <a:fillRect/>
            </a:stretch>
          </p:blipFill>
          <p:spPr>
            <a:xfrm>
              <a:off x="6251865" y="3473760"/>
              <a:ext cx="4018889" cy="279090"/>
            </a:xfrm>
            <a:prstGeom prst="rect">
              <a:avLst/>
            </a:prstGeom>
          </p:spPr>
        </p:pic>
        <p:sp>
          <p:nvSpPr>
            <p:cNvPr id="29" name="Oval 28">
              <a:extLst>
                <a:ext uri="{FF2B5EF4-FFF2-40B4-BE49-F238E27FC236}">
                  <a16:creationId xmlns:a16="http://schemas.microsoft.com/office/drawing/2014/main" id="{0E72F51E-B0F9-5E41-7DAE-64897944037E}"/>
                </a:ext>
              </a:extLst>
            </p:cNvPr>
            <p:cNvSpPr/>
            <p:nvPr/>
          </p:nvSpPr>
          <p:spPr>
            <a:xfrm>
              <a:off x="6128213" y="3692617"/>
              <a:ext cx="45719" cy="45719"/>
            </a:xfrm>
            <a:prstGeom prst="ellipse">
              <a:avLst/>
            </a:prstGeom>
            <a:solidFill>
              <a:srgbClr val="1E37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itle 1">
            <a:extLst>
              <a:ext uri="{FF2B5EF4-FFF2-40B4-BE49-F238E27FC236}">
                <a16:creationId xmlns:a16="http://schemas.microsoft.com/office/drawing/2014/main" id="{E0A52C75-C3BF-568D-2417-5C1E3FBE9A3A}"/>
              </a:ext>
            </a:extLst>
          </p:cNvPr>
          <p:cNvSpPr>
            <a:spLocks noGrp="1"/>
          </p:cNvSpPr>
          <p:nvPr>
            <p:ph type="title"/>
          </p:nvPr>
        </p:nvSpPr>
        <p:spPr>
          <a:xfrm>
            <a:off x="154745" y="174982"/>
            <a:ext cx="11664950" cy="615555"/>
          </a:xfrm>
        </p:spPr>
        <p:txBody>
          <a:bodyPr/>
          <a:lstStyle/>
          <a:p>
            <a:r>
              <a:rPr lang="en-IN" altLang="en-US" b="1" kern="1200" dirty="0">
                <a:solidFill>
                  <a:srgbClr val="286EBE">
                    <a:lumMod val="50000"/>
                  </a:srgbClr>
                </a:solidFill>
                <a:latin typeface="Segoe UI"/>
                <a:cs typeface="+mj-cs"/>
              </a:rPr>
              <a:t>Twin4build Capabilities</a:t>
            </a:r>
          </a:p>
        </p:txBody>
      </p:sp>
      <p:sp>
        <p:nvSpPr>
          <p:cNvPr id="3" name="Rectangle 11">
            <a:extLst>
              <a:ext uri="{FF2B5EF4-FFF2-40B4-BE49-F238E27FC236}">
                <a16:creationId xmlns:a16="http://schemas.microsoft.com/office/drawing/2014/main" id="{C9B02113-E7A6-ABC0-A1F9-967C85345B53}"/>
              </a:ext>
            </a:extLst>
          </p:cNvPr>
          <p:cNvSpPr>
            <a:spLocks noChangeArrowheads="1"/>
          </p:cNvSpPr>
          <p:nvPr/>
        </p:nvSpPr>
        <p:spPr bwMode="auto">
          <a:xfrm>
            <a:off x="154744" y="972085"/>
            <a:ext cx="1841326" cy="212943"/>
          </a:xfrm>
          <a:prstGeom prst="rect">
            <a:avLst/>
          </a:prstGeom>
          <a:solidFill>
            <a:srgbClr val="04087C"/>
          </a:solidFill>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3852" rtl="0" eaLnBrk="1" fontAlgn="base" latinLnBrk="0" hangingPunct="1">
              <a:lnSpc>
                <a:spcPct val="100000"/>
              </a:lnSpc>
              <a:spcBef>
                <a:spcPct val="0"/>
              </a:spcBef>
              <a:spcAft>
                <a:spcPct val="0"/>
              </a:spcAft>
              <a:buClrTx/>
              <a:buSzTx/>
              <a:buFontTx/>
              <a:buNone/>
              <a:tabLst/>
              <a:defRPr/>
            </a:pPr>
            <a:r>
              <a:rPr kumimoji="1" lang="en-US" sz="1200" b="1" i="0" u="none" strike="noStrike" kern="1200" cap="none" spc="0" normalizeH="0" baseline="0" noProof="0" dirty="0">
                <a:ln>
                  <a:noFill/>
                </a:ln>
                <a:solidFill>
                  <a:srgbClr val="FFFFFF"/>
                </a:solidFill>
                <a:effectLst/>
                <a:uLnTx/>
                <a:uFillTx/>
                <a:latin typeface="Segoe UI"/>
                <a:cs typeface="Arial" panose="020B0604020202020204" pitchFamily="34" charset="0"/>
              </a:rPr>
              <a:t>Operational Planning</a:t>
            </a:r>
          </a:p>
        </p:txBody>
      </p:sp>
      <p:sp>
        <p:nvSpPr>
          <p:cNvPr id="4" name="Rectangle 11">
            <a:extLst>
              <a:ext uri="{FF2B5EF4-FFF2-40B4-BE49-F238E27FC236}">
                <a16:creationId xmlns:a16="http://schemas.microsoft.com/office/drawing/2014/main" id="{10D6AC82-C13C-F7BD-829B-25E6867826BF}"/>
              </a:ext>
            </a:extLst>
          </p:cNvPr>
          <p:cNvSpPr>
            <a:spLocks noChangeArrowheads="1"/>
          </p:cNvSpPr>
          <p:nvPr/>
        </p:nvSpPr>
        <p:spPr bwMode="auto">
          <a:xfrm>
            <a:off x="154744" y="3098220"/>
            <a:ext cx="1841326" cy="212943"/>
          </a:xfrm>
          <a:prstGeom prst="rect">
            <a:avLst/>
          </a:prstGeom>
          <a:solidFill>
            <a:srgbClr val="04087C"/>
          </a:solidFill>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3852" rtl="0" eaLnBrk="1" fontAlgn="base" latinLnBrk="0" hangingPunct="1">
              <a:lnSpc>
                <a:spcPct val="100000"/>
              </a:lnSpc>
              <a:spcBef>
                <a:spcPct val="0"/>
              </a:spcBef>
              <a:spcAft>
                <a:spcPct val="0"/>
              </a:spcAft>
              <a:buClrTx/>
              <a:buSzTx/>
              <a:buFontTx/>
              <a:buNone/>
              <a:tabLst/>
              <a:defRPr/>
            </a:pPr>
            <a:r>
              <a:rPr kumimoji="1" lang="en-US" sz="1200" b="1" i="0" u="none" strike="noStrike" kern="1200" cap="none" spc="0" normalizeH="0" baseline="0" noProof="0" dirty="0">
                <a:ln>
                  <a:noFill/>
                </a:ln>
                <a:solidFill>
                  <a:srgbClr val="FFFFFF"/>
                </a:solidFill>
                <a:effectLst/>
                <a:uLnTx/>
                <a:uFillTx/>
                <a:latin typeface="Segoe UI"/>
                <a:cs typeface="Arial" panose="020B0604020202020204" pitchFamily="34" charset="0"/>
              </a:rPr>
              <a:t>What-If Scenarios</a:t>
            </a:r>
          </a:p>
        </p:txBody>
      </p:sp>
      <p:sp>
        <p:nvSpPr>
          <p:cNvPr id="5" name="TextBox 4">
            <a:extLst>
              <a:ext uri="{FF2B5EF4-FFF2-40B4-BE49-F238E27FC236}">
                <a16:creationId xmlns:a16="http://schemas.microsoft.com/office/drawing/2014/main" id="{50F83486-8167-D04B-26E1-DF66113C6C93}"/>
              </a:ext>
            </a:extLst>
          </p:cNvPr>
          <p:cNvSpPr txBox="1"/>
          <p:nvPr/>
        </p:nvSpPr>
        <p:spPr>
          <a:xfrm>
            <a:off x="120529" y="3546838"/>
            <a:ext cx="5015141" cy="2585323"/>
          </a:xfrm>
          <a:prstGeom prst="rect">
            <a:avLst/>
          </a:prstGeom>
          <a:noFill/>
        </p:spPr>
        <p:txBody>
          <a:bodyPr wrap="square">
            <a:spAutoFit/>
          </a:bodyPr>
          <a:lstStyle/>
          <a:p>
            <a:pPr fontAlgn="base">
              <a:spcBef>
                <a:spcPct val="0"/>
              </a:spcBef>
              <a:spcAft>
                <a:spcPct val="0"/>
              </a:spcAft>
              <a:defRPr/>
            </a:pPr>
            <a:r>
              <a:rPr kumimoji="1" lang="en-US" kern="0" spc="40" dirty="0">
                <a:solidFill>
                  <a:srgbClr val="002060"/>
                </a:solidFill>
                <a:latin typeface="Calibri" panose="020F0502020204030204" pitchFamily="34" charset="0"/>
                <a:ea typeface="+mj-ea"/>
              </a:rPr>
              <a:t>What-if scenarios with a digital twin for buildings mean asking questions like "What if?" and seeing how changes might affect the building. It's like a virtual playground where we can try out different ideas. For example, we can see what happens if we adjust the temperature or change the occupancy of room. By doing this, we can make smarter decisions about how to improve the building and make it better for everyone.</a:t>
            </a:r>
            <a:endParaRPr kumimoji="1" lang="en-IN" kern="0" spc="40" dirty="0">
              <a:solidFill>
                <a:srgbClr val="002060"/>
              </a:solidFill>
              <a:latin typeface="Calibri" panose="020F0502020204030204" pitchFamily="34" charset="0"/>
              <a:ea typeface="+mj-ea"/>
            </a:endParaRPr>
          </a:p>
        </p:txBody>
      </p:sp>
      <p:pic>
        <p:nvPicPr>
          <p:cNvPr id="6" name="Picture 5">
            <a:extLst>
              <a:ext uri="{FF2B5EF4-FFF2-40B4-BE49-F238E27FC236}">
                <a16:creationId xmlns:a16="http://schemas.microsoft.com/office/drawing/2014/main" id="{05CE8F73-CE23-864B-8080-47E0067D9A33}"/>
              </a:ext>
            </a:extLst>
          </p:cNvPr>
          <p:cNvPicPr>
            <a:picLocks noChangeAspect="1"/>
          </p:cNvPicPr>
          <p:nvPr/>
        </p:nvPicPr>
        <p:blipFill>
          <a:blip r:embed="rId5"/>
          <a:stretch>
            <a:fillRect/>
          </a:stretch>
        </p:blipFill>
        <p:spPr>
          <a:xfrm>
            <a:off x="5135670" y="174983"/>
            <a:ext cx="7056329" cy="6200766"/>
          </a:xfrm>
          <a:prstGeom prst="rect">
            <a:avLst/>
          </a:prstGeom>
        </p:spPr>
      </p:pic>
      <p:sp>
        <p:nvSpPr>
          <p:cNvPr id="7" name="TextBox 6">
            <a:extLst>
              <a:ext uri="{FF2B5EF4-FFF2-40B4-BE49-F238E27FC236}">
                <a16:creationId xmlns:a16="http://schemas.microsoft.com/office/drawing/2014/main" id="{82204ACB-9447-9588-0CD4-131493678C1E}"/>
              </a:ext>
            </a:extLst>
          </p:cNvPr>
          <p:cNvSpPr txBox="1"/>
          <p:nvPr/>
        </p:nvSpPr>
        <p:spPr>
          <a:xfrm>
            <a:off x="120529" y="1456196"/>
            <a:ext cx="5015141" cy="1477328"/>
          </a:xfrm>
          <a:prstGeom prst="rect">
            <a:avLst/>
          </a:prstGeom>
          <a:noFill/>
        </p:spPr>
        <p:txBody>
          <a:bodyPr wrap="square">
            <a:spAutoFit/>
          </a:bodyPr>
          <a:lstStyle/>
          <a:p>
            <a:pPr fontAlgn="base">
              <a:spcBef>
                <a:spcPct val="0"/>
              </a:spcBef>
              <a:spcAft>
                <a:spcPct val="0"/>
              </a:spcAft>
              <a:defRPr/>
            </a:pPr>
            <a:r>
              <a:rPr kumimoji="1" lang="en-US" kern="0" spc="40" dirty="0">
                <a:solidFill>
                  <a:srgbClr val="002060"/>
                </a:solidFill>
                <a:latin typeface="Calibri" panose="020F0502020204030204" pitchFamily="34" charset="0"/>
                <a:ea typeface="+mj-ea"/>
              </a:rPr>
              <a:t>Operational planning means figuring out how to run the building effectively. By using the digital twin, we can plan ahead and keep the building running efficiently, saving time and money while ensuring comfort for everyone inside.</a:t>
            </a:r>
            <a:endParaRPr kumimoji="1" lang="en-IN" kern="0" spc="40" dirty="0">
              <a:solidFill>
                <a:srgbClr val="002060"/>
              </a:solidFill>
              <a:latin typeface="Calibri" panose="020F0502020204030204" pitchFamily="34" charset="0"/>
              <a:ea typeface="+mj-ea"/>
            </a:endParaRPr>
          </a:p>
        </p:txBody>
      </p:sp>
    </p:spTree>
    <p:extLst>
      <p:ext uri="{BB962C8B-B14F-4D97-AF65-F5344CB8AC3E}">
        <p14:creationId xmlns:p14="http://schemas.microsoft.com/office/powerpoint/2010/main" val="3322233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22F54056-A774-5B89-F2FF-56883DFDF555}"/>
              </a:ext>
            </a:extLst>
          </p:cNvPr>
          <p:cNvSpPr/>
          <p:nvPr/>
        </p:nvSpPr>
        <p:spPr>
          <a:xfrm>
            <a:off x="10389633" y="1252023"/>
            <a:ext cx="1526121" cy="5205047"/>
          </a:xfrm>
          <a:prstGeom prst="roundRect">
            <a:avLst>
              <a:gd name="adj" fmla="val 0"/>
            </a:avLst>
          </a:prstGeom>
          <a:solidFill>
            <a:schemeClr val="bg1">
              <a:lumMod val="75000"/>
            </a:schemeClr>
          </a:solidFill>
          <a:ln>
            <a:solidFill>
              <a:srgbClr val="002060"/>
            </a:solidFill>
            <a:prstDash val="sysDash"/>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500" b="1">
                <a:solidFill>
                  <a:schemeClr val="dk1"/>
                </a:solidFill>
                <a:latin typeface="Segoe UI" panose="020B0502040204020203" pitchFamily="34" charset="0"/>
                <a:cs typeface="Segoe UI" panose="020B0502040204020203" pitchFamily="34" charset="0"/>
              </a:rPr>
              <a:t>Monitoring</a:t>
            </a:r>
            <a:endParaRPr lang="en-IN" sz="1500" b="1" dirty="0">
              <a:solidFill>
                <a:schemeClr val="dk1"/>
              </a:solidFill>
              <a:latin typeface="Segoe UI" panose="020B0502040204020203" pitchFamily="34" charset="0"/>
              <a:cs typeface="Segoe UI" panose="020B0502040204020203" pitchFamily="34" charset="0"/>
            </a:endParaRPr>
          </a:p>
        </p:txBody>
      </p:sp>
      <p:sp>
        <p:nvSpPr>
          <p:cNvPr id="10" name="Rectangle: Rounded Corners 9">
            <a:extLst>
              <a:ext uri="{FF2B5EF4-FFF2-40B4-BE49-F238E27FC236}">
                <a16:creationId xmlns:a16="http://schemas.microsoft.com/office/drawing/2014/main" id="{7A945954-D327-1BFA-9FD1-BF94F4520780}"/>
              </a:ext>
            </a:extLst>
          </p:cNvPr>
          <p:cNvSpPr/>
          <p:nvPr/>
        </p:nvSpPr>
        <p:spPr>
          <a:xfrm>
            <a:off x="5521593" y="2371915"/>
            <a:ext cx="2183614" cy="1645267"/>
          </a:xfrm>
          <a:prstGeom prst="roundRect">
            <a:avLst>
              <a:gd name="adj" fmla="val 83"/>
            </a:avLst>
          </a:prstGeom>
          <a:solidFill>
            <a:schemeClr val="bg1">
              <a:lumMod val="95000"/>
            </a:schemeClr>
          </a:solidFill>
          <a:ln>
            <a:solidFill>
              <a:srgbClr val="002060"/>
            </a:solidFill>
            <a:prstDash val="sysDash"/>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sz="1600" dirty="0">
              <a:latin typeface="Segoe UI" panose="020B0502040204020203" pitchFamily="34" charset="0"/>
              <a:cs typeface="Segoe UI" panose="020B0502040204020203" pitchFamily="34" charset="0"/>
            </a:endParaRPr>
          </a:p>
        </p:txBody>
      </p:sp>
      <p:sp>
        <p:nvSpPr>
          <p:cNvPr id="3" name="Title 2">
            <a:extLst>
              <a:ext uri="{FF2B5EF4-FFF2-40B4-BE49-F238E27FC236}">
                <a16:creationId xmlns:a16="http://schemas.microsoft.com/office/drawing/2014/main" id="{30287A4B-5646-19AC-0CC0-AE87540C9506}"/>
              </a:ext>
            </a:extLst>
          </p:cNvPr>
          <p:cNvSpPr>
            <a:spLocks noGrp="1"/>
          </p:cNvSpPr>
          <p:nvPr>
            <p:ph type="title"/>
          </p:nvPr>
        </p:nvSpPr>
        <p:spPr>
          <a:xfrm>
            <a:off x="0" y="84179"/>
            <a:ext cx="6930312" cy="833812"/>
          </a:xfrm>
        </p:spPr>
        <p:txBody>
          <a:bodyPr/>
          <a:lstStyle/>
          <a:p>
            <a:r>
              <a:rPr lang="en-US" altLang="en-US" b="1" kern="1200" dirty="0">
                <a:solidFill>
                  <a:srgbClr val="286EBE">
                    <a:lumMod val="50000"/>
                  </a:srgbClr>
                </a:solidFill>
                <a:latin typeface="Segoe UI"/>
                <a:cs typeface="+mj-cs"/>
              </a:rPr>
              <a:t>Architecture Reusability</a:t>
            </a:r>
            <a:endParaRPr lang="en-IN" altLang="en-US" b="1" kern="1200" dirty="0">
              <a:solidFill>
                <a:srgbClr val="286EBE">
                  <a:lumMod val="50000"/>
                </a:srgbClr>
              </a:solidFill>
              <a:latin typeface="Segoe UI"/>
              <a:cs typeface="+mj-cs"/>
            </a:endParaRPr>
          </a:p>
        </p:txBody>
      </p:sp>
      <p:sp>
        <p:nvSpPr>
          <p:cNvPr id="4" name="Rectangle: Rounded Corners 3">
            <a:extLst>
              <a:ext uri="{FF2B5EF4-FFF2-40B4-BE49-F238E27FC236}">
                <a16:creationId xmlns:a16="http://schemas.microsoft.com/office/drawing/2014/main" id="{06E17815-9E02-C3E4-3864-11D3DED33E86}"/>
              </a:ext>
            </a:extLst>
          </p:cNvPr>
          <p:cNvSpPr/>
          <p:nvPr/>
        </p:nvSpPr>
        <p:spPr>
          <a:xfrm>
            <a:off x="1685775" y="5444198"/>
            <a:ext cx="8513302" cy="1012873"/>
          </a:xfrm>
          <a:prstGeom prst="roundRect">
            <a:avLst>
              <a:gd name="adj" fmla="val 0"/>
            </a:avLst>
          </a:prstGeom>
          <a:solidFill>
            <a:schemeClr val="bg1">
              <a:lumMod val="85000"/>
            </a:schemeClr>
          </a:solidFill>
          <a:ln>
            <a:solidFill>
              <a:srgbClr val="002060"/>
            </a:solidFill>
            <a:prstDash val="sysDash"/>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sz="1600" dirty="0">
              <a:latin typeface="Segoe UI" panose="020B0502040204020203" pitchFamily="34" charset="0"/>
              <a:cs typeface="Segoe UI" panose="020B0502040204020203" pitchFamily="34" charset="0"/>
            </a:endParaRPr>
          </a:p>
        </p:txBody>
      </p:sp>
      <p:sp>
        <p:nvSpPr>
          <p:cNvPr id="5" name="Rectangle: Rounded Corners 4">
            <a:extLst>
              <a:ext uri="{FF2B5EF4-FFF2-40B4-BE49-F238E27FC236}">
                <a16:creationId xmlns:a16="http://schemas.microsoft.com/office/drawing/2014/main" id="{5A3F794A-9635-E862-4407-C2E408656962}"/>
              </a:ext>
            </a:extLst>
          </p:cNvPr>
          <p:cNvSpPr/>
          <p:nvPr/>
        </p:nvSpPr>
        <p:spPr>
          <a:xfrm>
            <a:off x="263525" y="1252023"/>
            <a:ext cx="1241718" cy="5205047"/>
          </a:xfrm>
          <a:prstGeom prst="roundRect">
            <a:avLst>
              <a:gd name="adj" fmla="val 180"/>
            </a:avLst>
          </a:prstGeom>
          <a:solidFill>
            <a:schemeClr val="bg1">
              <a:lumMod val="65000"/>
            </a:schemeClr>
          </a:solidFill>
          <a:ln>
            <a:solidFill>
              <a:srgbClr val="002060"/>
            </a:solidFill>
            <a:prstDash val="sysDash"/>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600" dirty="0">
              <a:latin typeface="Segoe UI" panose="020B0502040204020203" pitchFamily="34" charset="0"/>
              <a:cs typeface="Segoe UI" panose="020B0502040204020203" pitchFamily="34" charset="0"/>
            </a:endParaRPr>
          </a:p>
          <a:p>
            <a:pPr algn="ctr"/>
            <a:endParaRPr lang="en-US" sz="1600" dirty="0">
              <a:latin typeface="Segoe UI" panose="020B0502040204020203" pitchFamily="34" charset="0"/>
              <a:cs typeface="Segoe UI" panose="020B0502040204020203" pitchFamily="34" charset="0"/>
            </a:endParaRPr>
          </a:p>
          <a:p>
            <a:pPr algn="ctr"/>
            <a:endParaRPr lang="en-US" sz="1600" dirty="0">
              <a:latin typeface="Segoe UI" panose="020B0502040204020203" pitchFamily="34" charset="0"/>
              <a:cs typeface="Segoe UI" panose="020B0502040204020203" pitchFamily="34" charset="0"/>
            </a:endParaRPr>
          </a:p>
          <a:p>
            <a:pPr algn="ctr"/>
            <a:endParaRPr lang="en-US" sz="1600" dirty="0">
              <a:latin typeface="Segoe UI" panose="020B0502040204020203" pitchFamily="34" charset="0"/>
              <a:cs typeface="Segoe UI" panose="020B0502040204020203" pitchFamily="34" charset="0"/>
            </a:endParaRPr>
          </a:p>
          <a:p>
            <a:pPr algn="ctr"/>
            <a:r>
              <a:rPr lang="en-US" sz="1600" b="1" dirty="0">
                <a:latin typeface="Segoe UI" panose="020B0502040204020203" pitchFamily="34" charset="0"/>
                <a:cs typeface="Segoe UI" panose="020B0502040204020203" pitchFamily="34" charset="0"/>
              </a:rPr>
              <a:t>Security</a:t>
            </a:r>
            <a:endParaRPr lang="en-IN" sz="1600" b="1" dirty="0">
              <a:latin typeface="Segoe UI" panose="020B0502040204020203" pitchFamily="34" charset="0"/>
              <a:cs typeface="Segoe UI" panose="020B0502040204020203" pitchFamily="34" charset="0"/>
            </a:endParaRPr>
          </a:p>
        </p:txBody>
      </p:sp>
      <p:sp>
        <p:nvSpPr>
          <p:cNvPr id="6" name="Rectangle: Rounded Corners 5">
            <a:extLst>
              <a:ext uri="{FF2B5EF4-FFF2-40B4-BE49-F238E27FC236}">
                <a16:creationId xmlns:a16="http://schemas.microsoft.com/office/drawing/2014/main" id="{DA8FA37F-1E0C-C3EF-54E9-0DC98055BE8F}"/>
              </a:ext>
            </a:extLst>
          </p:cNvPr>
          <p:cNvSpPr/>
          <p:nvPr/>
        </p:nvSpPr>
        <p:spPr>
          <a:xfrm>
            <a:off x="1685775" y="4272657"/>
            <a:ext cx="8513302" cy="1012873"/>
          </a:xfrm>
          <a:prstGeom prst="roundRect">
            <a:avLst>
              <a:gd name="adj" fmla="val 0"/>
            </a:avLst>
          </a:prstGeom>
          <a:solidFill>
            <a:schemeClr val="bg1">
              <a:lumMod val="85000"/>
            </a:schemeClr>
          </a:solidFill>
          <a:ln>
            <a:solidFill>
              <a:srgbClr val="002060"/>
            </a:solidFill>
            <a:prstDash val="sysDash"/>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sz="1600" dirty="0">
              <a:latin typeface="Segoe UI" panose="020B0502040204020203" pitchFamily="34" charset="0"/>
              <a:cs typeface="Segoe UI" panose="020B0502040204020203" pitchFamily="34" charset="0"/>
            </a:endParaRPr>
          </a:p>
        </p:txBody>
      </p:sp>
      <p:sp>
        <p:nvSpPr>
          <p:cNvPr id="7" name="Rectangle: Rounded Corners 6">
            <a:extLst>
              <a:ext uri="{FF2B5EF4-FFF2-40B4-BE49-F238E27FC236}">
                <a16:creationId xmlns:a16="http://schemas.microsoft.com/office/drawing/2014/main" id="{07BC6521-217C-BAA8-EDA1-A4F48C60B30D}"/>
              </a:ext>
            </a:extLst>
          </p:cNvPr>
          <p:cNvSpPr/>
          <p:nvPr/>
        </p:nvSpPr>
        <p:spPr>
          <a:xfrm>
            <a:off x="154745" y="1069661"/>
            <a:ext cx="11917985" cy="3094893"/>
          </a:xfrm>
          <a:prstGeom prst="roundRect">
            <a:avLst>
              <a:gd name="adj" fmla="val 0"/>
            </a:avLst>
          </a:prstGeom>
          <a:noFill/>
          <a:ln w="38100">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latin typeface="Segoe UI" panose="020B0502040204020203" pitchFamily="34" charset="0"/>
              <a:cs typeface="Segoe UI" panose="020B0502040204020203" pitchFamily="34" charset="0"/>
            </a:endParaRPr>
          </a:p>
        </p:txBody>
      </p:sp>
      <p:sp>
        <p:nvSpPr>
          <p:cNvPr id="8" name="Rectangle: Rounded Corners 7">
            <a:extLst>
              <a:ext uri="{FF2B5EF4-FFF2-40B4-BE49-F238E27FC236}">
                <a16:creationId xmlns:a16="http://schemas.microsoft.com/office/drawing/2014/main" id="{9F284EAC-73B8-98CC-90FE-CA9D60AB0C2A}"/>
              </a:ext>
            </a:extLst>
          </p:cNvPr>
          <p:cNvSpPr/>
          <p:nvPr/>
        </p:nvSpPr>
        <p:spPr>
          <a:xfrm>
            <a:off x="1685775" y="2447111"/>
            <a:ext cx="3631813" cy="1645228"/>
          </a:xfrm>
          <a:prstGeom prst="roundRect">
            <a:avLst>
              <a:gd name="adj" fmla="val 802"/>
            </a:avLst>
          </a:prstGeom>
          <a:solidFill>
            <a:schemeClr val="bg1">
              <a:lumMod val="95000"/>
            </a:schemeClr>
          </a:solidFill>
          <a:ln>
            <a:solidFill>
              <a:srgbClr val="002060"/>
            </a:solidFill>
            <a:prstDash val="sysDash"/>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sz="1600" dirty="0">
              <a:latin typeface="Segoe UI" panose="020B0502040204020203" pitchFamily="34" charset="0"/>
              <a:cs typeface="Segoe UI" panose="020B0502040204020203" pitchFamily="34" charset="0"/>
            </a:endParaRPr>
          </a:p>
        </p:txBody>
      </p:sp>
      <p:sp>
        <p:nvSpPr>
          <p:cNvPr id="9" name="Rectangle: Rounded Corners 8">
            <a:extLst>
              <a:ext uri="{FF2B5EF4-FFF2-40B4-BE49-F238E27FC236}">
                <a16:creationId xmlns:a16="http://schemas.microsoft.com/office/drawing/2014/main" id="{3153A68A-6FE1-38D6-D89C-33EC4DA700C7}"/>
              </a:ext>
            </a:extLst>
          </p:cNvPr>
          <p:cNvSpPr/>
          <p:nvPr/>
        </p:nvSpPr>
        <p:spPr>
          <a:xfrm>
            <a:off x="7920701" y="2371915"/>
            <a:ext cx="2264927" cy="1634122"/>
          </a:xfrm>
          <a:prstGeom prst="roundRect">
            <a:avLst>
              <a:gd name="adj" fmla="val 0"/>
            </a:avLst>
          </a:prstGeom>
          <a:solidFill>
            <a:schemeClr val="bg1">
              <a:lumMod val="95000"/>
            </a:schemeClr>
          </a:solidFill>
          <a:ln>
            <a:solidFill>
              <a:srgbClr val="002060"/>
            </a:solidFill>
            <a:prstDash val="sysDash"/>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sz="1600" dirty="0">
              <a:latin typeface="Segoe UI" panose="020B0502040204020203" pitchFamily="34" charset="0"/>
              <a:cs typeface="Segoe UI" panose="020B0502040204020203" pitchFamily="34" charset="0"/>
            </a:endParaRPr>
          </a:p>
        </p:txBody>
      </p:sp>
      <p:sp>
        <p:nvSpPr>
          <p:cNvPr id="11" name="Rectangle: Rounded Corners 10">
            <a:extLst>
              <a:ext uri="{FF2B5EF4-FFF2-40B4-BE49-F238E27FC236}">
                <a16:creationId xmlns:a16="http://schemas.microsoft.com/office/drawing/2014/main" id="{F1C5B33F-7249-F93E-A5EE-498C6062256F}"/>
              </a:ext>
            </a:extLst>
          </p:cNvPr>
          <p:cNvSpPr/>
          <p:nvPr/>
        </p:nvSpPr>
        <p:spPr>
          <a:xfrm>
            <a:off x="1709247" y="1222372"/>
            <a:ext cx="8476381" cy="1033052"/>
          </a:xfrm>
          <a:prstGeom prst="roundRect">
            <a:avLst>
              <a:gd name="adj" fmla="val 0"/>
            </a:avLst>
          </a:prstGeom>
          <a:solidFill>
            <a:schemeClr val="bg1">
              <a:lumMod val="95000"/>
            </a:schemeClr>
          </a:solidFill>
          <a:ln>
            <a:solidFill>
              <a:srgbClr val="002060"/>
            </a:solidFill>
            <a:prstDash val="sysDash"/>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sz="1600" dirty="0">
              <a:latin typeface="Segoe UI" panose="020B0502040204020203" pitchFamily="34" charset="0"/>
              <a:cs typeface="Segoe UI" panose="020B0502040204020203" pitchFamily="34" charset="0"/>
            </a:endParaRPr>
          </a:p>
        </p:txBody>
      </p:sp>
      <p:sp>
        <p:nvSpPr>
          <p:cNvPr id="14" name="Rectangle 13">
            <a:extLst>
              <a:ext uri="{FF2B5EF4-FFF2-40B4-BE49-F238E27FC236}">
                <a16:creationId xmlns:a16="http://schemas.microsoft.com/office/drawing/2014/main" id="{03A41D04-0156-04FB-5DA5-249F99AB51FA}"/>
              </a:ext>
            </a:extLst>
          </p:cNvPr>
          <p:cNvSpPr/>
          <p:nvPr/>
        </p:nvSpPr>
        <p:spPr>
          <a:xfrm>
            <a:off x="4726745" y="970672"/>
            <a:ext cx="1041010" cy="1765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B050"/>
                </a:solidFill>
                <a:latin typeface="Segoe UI" panose="020B0502040204020203" pitchFamily="34" charset="0"/>
                <a:cs typeface="Segoe UI" panose="020B0502040204020203" pitchFamily="34" charset="0"/>
              </a:rPr>
              <a:t>Use Case</a:t>
            </a:r>
            <a:endParaRPr lang="en-IN" sz="1600" b="1" dirty="0">
              <a:solidFill>
                <a:srgbClr val="00B050"/>
              </a:solidFill>
              <a:latin typeface="Segoe UI" panose="020B0502040204020203" pitchFamily="34" charset="0"/>
              <a:cs typeface="Segoe UI" panose="020B0502040204020203" pitchFamily="34" charset="0"/>
            </a:endParaRPr>
          </a:p>
        </p:txBody>
      </p:sp>
      <p:sp>
        <p:nvSpPr>
          <p:cNvPr id="17" name="Arrow: Up-Down 16">
            <a:extLst>
              <a:ext uri="{FF2B5EF4-FFF2-40B4-BE49-F238E27FC236}">
                <a16:creationId xmlns:a16="http://schemas.microsoft.com/office/drawing/2014/main" id="{80B10377-1AF1-BED2-55D8-62A7FFFF194A}"/>
              </a:ext>
            </a:extLst>
          </p:cNvPr>
          <p:cNvSpPr/>
          <p:nvPr/>
        </p:nvSpPr>
        <p:spPr>
          <a:xfrm>
            <a:off x="3403971" y="2196750"/>
            <a:ext cx="192232" cy="309254"/>
          </a:xfrm>
          <a:prstGeom prst="upDownArrow">
            <a:avLst/>
          </a:prstGeom>
          <a:solidFill>
            <a:schemeClr val="tx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Segoe UI" panose="020B0502040204020203" pitchFamily="34" charset="0"/>
              <a:cs typeface="Segoe UI" panose="020B0502040204020203" pitchFamily="34" charset="0"/>
            </a:endParaRPr>
          </a:p>
        </p:txBody>
      </p:sp>
      <p:sp>
        <p:nvSpPr>
          <p:cNvPr id="21" name="Arrow: Up 20">
            <a:extLst>
              <a:ext uri="{FF2B5EF4-FFF2-40B4-BE49-F238E27FC236}">
                <a16:creationId xmlns:a16="http://schemas.microsoft.com/office/drawing/2014/main" id="{9E59110D-C519-2A3C-F48C-178DC8E732CB}"/>
              </a:ext>
            </a:extLst>
          </p:cNvPr>
          <p:cNvSpPr/>
          <p:nvPr/>
        </p:nvSpPr>
        <p:spPr>
          <a:xfrm>
            <a:off x="3403207" y="5206568"/>
            <a:ext cx="196948" cy="31817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Segoe UI" panose="020B0502040204020203" pitchFamily="34" charset="0"/>
              <a:cs typeface="Segoe UI" panose="020B0502040204020203" pitchFamily="34" charset="0"/>
            </a:endParaRPr>
          </a:p>
        </p:txBody>
      </p:sp>
      <p:sp>
        <p:nvSpPr>
          <p:cNvPr id="22" name="Arrow: Up 21">
            <a:extLst>
              <a:ext uri="{FF2B5EF4-FFF2-40B4-BE49-F238E27FC236}">
                <a16:creationId xmlns:a16="http://schemas.microsoft.com/office/drawing/2014/main" id="{E84A69FB-70BE-6740-DB2E-F6895C575ACF}"/>
              </a:ext>
            </a:extLst>
          </p:cNvPr>
          <p:cNvSpPr>
            <a:spLocks/>
          </p:cNvSpPr>
          <p:nvPr/>
        </p:nvSpPr>
        <p:spPr>
          <a:xfrm>
            <a:off x="7718472" y="5188982"/>
            <a:ext cx="196948" cy="31817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Segoe UI" panose="020B0502040204020203" pitchFamily="34" charset="0"/>
              <a:cs typeface="Segoe UI" panose="020B0502040204020203" pitchFamily="34" charset="0"/>
            </a:endParaRPr>
          </a:p>
        </p:txBody>
      </p:sp>
      <p:sp>
        <p:nvSpPr>
          <p:cNvPr id="12" name="Rectangle 11">
            <a:extLst>
              <a:ext uri="{FF2B5EF4-FFF2-40B4-BE49-F238E27FC236}">
                <a16:creationId xmlns:a16="http://schemas.microsoft.com/office/drawing/2014/main" id="{F2B4C43F-5ADB-BC75-AB53-11BAB3EC7D3C}"/>
              </a:ext>
            </a:extLst>
          </p:cNvPr>
          <p:cNvSpPr/>
          <p:nvPr/>
        </p:nvSpPr>
        <p:spPr>
          <a:xfrm>
            <a:off x="2531407" y="5761533"/>
            <a:ext cx="1711824" cy="378199"/>
          </a:xfrm>
          <a:prstGeom prst="rect">
            <a:avLst/>
          </a:prstGeom>
          <a:solidFill>
            <a:srgbClr val="159895"/>
          </a:solidFill>
          <a:ln>
            <a:solidFill>
              <a:srgbClr val="0078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Segoe UI" panose="020B0502040204020203" pitchFamily="34" charset="0"/>
                <a:cs typeface="Segoe UI" panose="020B0502040204020203" pitchFamily="34" charset="0"/>
              </a:rPr>
              <a:t>Data Collection</a:t>
            </a:r>
            <a:endParaRPr lang="en-IN" sz="1600" dirty="0">
              <a:latin typeface="Segoe UI" panose="020B0502040204020203" pitchFamily="34" charset="0"/>
              <a:cs typeface="Segoe UI" panose="020B0502040204020203" pitchFamily="34" charset="0"/>
            </a:endParaRPr>
          </a:p>
        </p:txBody>
      </p:sp>
      <p:sp>
        <p:nvSpPr>
          <p:cNvPr id="13" name="Rectangle 12">
            <a:extLst>
              <a:ext uri="{FF2B5EF4-FFF2-40B4-BE49-F238E27FC236}">
                <a16:creationId xmlns:a16="http://schemas.microsoft.com/office/drawing/2014/main" id="{304962FF-CD40-AC79-852B-2EB5B8486F9D}"/>
              </a:ext>
            </a:extLst>
          </p:cNvPr>
          <p:cNvSpPr/>
          <p:nvPr/>
        </p:nvSpPr>
        <p:spPr>
          <a:xfrm>
            <a:off x="5086514" y="5761534"/>
            <a:ext cx="1711824" cy="37819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Segoe UI" panose="020B0502040204020203" pitchFamily="34" charset="0"/>
                <a:cs typeface="Segoe UI" panose="020B0502040204020203" pitchFamily="34" charset="0"/>
              </a:rPr>
              <a:t>Data</a:t>
            </a:r>
            <a:r>
              <a:rPr lang="en-US" sz="1200" dirty="0">
                <a:latin typeface="Segoe UI" panose="020B0502040204020203" pitchFamily="34" charset="0"/>
                <a:cs typeface="Segoe UI" panose="020B0502040204020203" pitchFamily="34" charset="0"/>
              </a:rPr>
              <a:t> </a:t>
            </a:r>
            <a:r>
              <a:rPr lang="en-US" sz="1600" dirty="0">
                <a:latin typeface="Segoe UI" panose="020B0502040204020203" pitchFamily="34" charset="0"/>
                <a:cs typeface="Segoe UI" panose="020B0502040204020203" pitchFamily="34" charset="0"/>
              </a:rPr>
              <a:t>Storage</a:t>
            </a:r>
            <a:endParaRPr lang="en-IN" sz="1600" dirty="0">
              <a:latin typeface="Segoe UI" panose="020B0502040204020203" pitchFamily="34" charset="0"/>
              <a:cs typeface="Segoe UI" panose="020B0502040204020203" pitchFamily="34" charset="0"/>
            </a:endParaRPr>
          </a:p>
        </p:txBody>
      </p:sp>
      <p:sp>
        <p:nvSpPr>
          <p:cNvPr id="15" name="Rectangle 14">
            <a:extLst>
              <a:ext uri="{FF2B5EF4-FFF2-40B4-BE49-F238E27FC236}">
                <a16:creationId xmlns:a16="http://schemas.microsoft.com/office/drawing/2014/main" id="{779161E8-EE8A-B723-E78C-EE9E052C64C8}"/>
              </a:ext>
            </a:extLst>
          </p:cNvPr>
          <p:cNvSpPr/>
          <p:nvPr/>
        </p:nvSpPr>
        <p:spPr>
          <a:xfrm>
            <a:off x="7469945" y="5761533"/>
            <a:ext cx="2190648" cy="378199"/>
          </a:xfrm>
          <a:prstGeom prst="rect">
            <a:avLst/>
          </a:prstGeom>
          <a:solidFill>
            <a:srgbClr val="159895"/>
          </a:solidFill>
          <a:ln>
            <a:solidFill>
              <a:srgbClr val="0078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Segoe UI" panose="020B0502040204020203" pitchFamily="34" charset="0"/>
                <a:cs typeface="Segoe UI" panose="020B0502040204020203" pitchFamily="34" charset="0"/>
              </a:rPr>
              <a:t>Data Management</a:t>
            </a:r>
            <a:endParaRPr lang="en-IN" sz="1600" dirty="0">
              <a:latin typeface="Segoe UI" panose="020B0502040204020203" pitchFamily="34" charset="0"/>
              <a:cs typeface="Segoe UI" panose="020B0502040204020203" pitchFamily="34" charset="0"/>
            </a:endParaRPr>
          </a:p>
        </p:txBody>
      </p:sp>
      <p:sp>
        <p:nvSpPr>
          <p:cNvPr id="19" name="TextBox 18">
            <a:extLst>
              <a:ext uri="{FF2B5EF4-FFF2-40B4-BE49-F238E27FC236}">
                <a16:creationId xmlns:a16="http://schemas.microsoft.com/office/drawing/2014/main" id="{48120B9E-AF6F-4D16-56D3-A4C739536F27}"/>
              </a:ext>
            </a:extLst>
          </p:cNvPr>
          <p:cNvSpPr txBox="1"/>
          <p:nvPr/>
        </p:nvSpPr>
        <p:spPr>
          <a:xfrm>
            <a:off x="1713071" y="5493505"/>
            <a:ext cx="1114734" cy="261610"/>
          </a:xfrm>
          <a:prstGeom prst="rect">
            <a:avLst/>
          </a:prstGeom>
          <a:noFill/>
        </p:spPr>
        <p:txBody>
          <a:bodyPr wrap="square" rtlCol="0">
            <a:spAutoFit/>
          </a:bodyPr>
          <a:lstStyle/>
          <a:p>
            <a:r>
              <a:rPr lang="en-US" sz="1100" b="1" dirty="0">
                <a:latin typeface="Segoe UI" panose="020B0502040204020203" pitchFamily="34" charset="0"/>
                <a:cs typeface="Segoe UI" panose="020B0502040204020203" pitchFamily="34" charset="0"/>
              </a:rPr>
              <a:t>Data info</a:t>
            </a:r>
            <a:endParaRPr lang="en-IN" sz="1100" b="1" dirty="0">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id="{7BC2720D-C1FD-1458-89F8-932D8612D963}"/>
              </a:ext>
            </a:extLst>
          </p:cNvPr>
          <p:cNvSpPr txBox="1"/>
          <p:nvPr/>
        </p:nvSpPr>
        <p:spPr>
          <a:xfrm>
            <a:off x="1688047" y="4294778"/>
            <a:ext cx="1114734" cy="261610"/>
          </a:xfrm>
          <a:prstGeom prst="rect">
            <a:avLst/>
          </a:prstGeom>
          <a:noFill/>
        </p:spPr>
        <p:txBody>
          <a:bodyPr wrap="square" rtlCol="0">
            <a:spAutoFit/>
          </a:bodyPr>
          <a:lstStyle/>
          <a:p>
            <a:r>
              <a:rPr lang="en-US" sz="1100" b="1" dirty="0">
                <a:latin typeface="Segoe UI" panose="020B0502040204020203" pitchFamily="34" charset="0"/>
                <a:cs typeface="Segoe UI" panose="020B0502040204020203" pitchFamily="34" charset="0"/>
              </a:rPr>
              <a:t>Data Insights</a:t>
            </a:r>
            <a:endParaRPr lang="en-IN" sz="1100" b="1"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6664D477-1D13-B3E1-937A-A8656498EC5F}"/>
              </a:ext>
            </a:extLst>
          </p:cNvPr>
          <p:cNvSpPr txBox="1"/>
          <p:nvPr/>
        </p:nvSpPr>
        <p:spPr>
          <a:xfrm>
            <a:off x="1710003" y="2369501"/>
            <a:ext cx="1088038" cy="261610"/>
          </a:xfrm>
          <a:prstGeom prst="rect">
            <a:avLst/>
          </a:prstGeom>
          <a:noFill/>
        </p:spPr>
        <p:txBody>
          <a:bodyPr wrap="square" rtlCol="0">
            <a:spAutoFit/>
          </a:bodyPr>
          <a:lstStyle/>
          <a:p>
            <a:r>
              <a:rPr lang="en-US" sz="1100" b="1" dirty="0">
                <a:latin typeface="Segoe UI" panose="020B0502040204020203" pitchFamily="34" charset="0"/>
                <a:cs typeface="Segoe UI" panose="020B0502040204020203" pitchFamily="34" charset="0"/>
              </a:rPr>
              <a:t>Modelling</a:t>
            </a:r>
            <a:endParaRPr lang="en-IN" sz="1100" b="1" dirty="0">
              <a:latin typeface="Segoe UI" panose="020B0502040204020203" pitchFamily="34" charset="0"/>
              <a:cs typeface="Segoe UI" panose="020B0502040204020203" pitchFamily="34" charset="0"/>
            </a:endParaRPr>
          </a:p>
        </p:txBody>
      </p:sp>
      <p:sp>
        <p:nvSpPr>
          <p:cNvPr id="23" name="TextBox 22">
            <a:extLst>
              <a:ext uri="{FF2B5EF4-FFF2-40B4-BE49-F238E27FC236}">
                <a16:creationId xmlns:a16="http://schemas.microsoft.com/office/drawing/2014/main" id="{3A9C5B9B-FAD1-C80C-C79F-83AA93B089DE}"/>
              </a:ext>
            </a:extLst>
          </p:cNvPr>
          <p:cNvSpPr txBox="1"/>
          <p:nvPr/>
        </p:nvSpPr>
        <p:spPr>
          <a:xfrm>
            <a:off x="5494287" y="2407094"/>
            <a:ext cx="1088038" cy="261610"/>
          </a:xfrm>
          <a:prstGeom prst="rect">
            <a:avLst/>
          </a:prstGeom>
          <a:noFill/>
        </p:spPr>
        <p:txBody>
          <a:bodyPr wrap="square" rtlCol="0">
            <a:spAutoFit/>
          </a:bodyPr>
          <a:lstStyle/>
          <a:p>
            <a:r>
              <a:rPr lang="en-US" sz="1100" b="1" dirty="0">
                <a:latin typeface="Segoe UI" panose="020B0502040204020203" pitchFamily="34" charset="0"/>
                <a:cs typeface="Segoe UI" panose="020B0502040204020203" pitchFamily="34" charset="0"/>
              </a:rPr>
              <a:t>Action</a:t>
            </a:r>
            <a:endParaRPr lang="en-IN" sz="1100" b="1" dirty="0">
              <a:latin typeface="Segoe UI" panose="020B0502040204020203" pitchFamily="34" charset="0"/>
              <a:cs typeface="Segoe UI" panose="020B0502040204020203" pitchFamily="34" charset="0"/>
            </a:endParaRPr>
          </a:p>
        </p:txBody>
      </p:sp>
      <p:sp>
        <p:nvSpPr>
          <p:cNvPr id="25" name="TextBox 24">
            <a:extLst>
              <a:ext uri="{FF2B5EF4-FFF2-40B4-BE49-F238E27FC236}">
                <a16:creationId xmlns:a16="http://schemas.microsoft.com/office/drawing/2014/main" id="{CAFE8444-8ED7-D451-7D5E-1AD1DE684D94}"/>
              </a:ext>
            </a:extLst>
          </p:cNvPr>
          <p:cNvSpPr txBox="1"/>
          <p:nvPr/>
        </p:nvSpPr>
        <p:spPr>
          <a:xfrm>
            <a:off x="7925655" y="2421959"/>
            <a:ext cx="1088038" cy="261610"/>
          </a:xfrm>
          <a:prstGeom prst="rect">
            <a:avLst/>
          </a:prstGeom>
          <a:noFill/>
        </p:spPr>
        <p:txBody>
          <a:bodyPr wrap="square" rtlCol="0">
            <a:spAutoFit/>
          </a:bodyPr>
          <a:lstStyle/>
          <a:p>
            <a:r>
              <a:rPr lang="en-US" sz="1100" b="1" dirty="0">
                <a:latin typeface="Segoe UI" panose="020B0502040204020203" pitchFamily="34" charset="0"/>
                <a:cs typeface="Segoe UI" panose="020B0502040204020203" pitchFamily="34" charset="0"/>
              </a:rPr>
              <a:t>Response</a:t>
            </a:r>
            <a:endParaRPr lang="en-IN" sz="1100" b="1" dirty="0">
              <a:latin typeface="Segoe UI" panose="020B0502040204020203" pitchFamily="34" charset="0"/>
              <a:cs typeface="Segoe UI" panose="020B0502040204020203" pitchFamily="34" charset="0"/>
            </a:endParaRPr>
          </a:p>
        </p:txBody>
      </p:sp>
      <p:sp>
        <p:nvSpPr>
          <p:cNvPr id="26" name="TextBox 25">
            <a:extLst>
              <a:ext uri="{FF2B5EF4-FFF2-40B4-BE49-F238E27FC236}">
                <a16:creationId xmlns:a16="http://schemas.microsoft.com/office/drawing/2014/main" id="{731A6E67-A923-FDCA-54BC-DE3A85EAB1A3}"/>
              </a:ext>
            </a:extLst>
          </p:cNvPr>
          <p:cNvSpPr txBox="1"/>
          <p:nvPr/>
        </p:nvSpPr>
        <p:spPr>
          <a:xfrm>
            <a:off x="1721026" y="1309112"/>
            <a:ext cx="1174072" cy="261610"/>
          </a:xfrm>
          <a:prstGeom prst="rect">
            <a:avLst/>
          </a:prstGeom>
          <a:noFill/>
        </p:spPr>
        <p:txBody>
          <a:bodyPr wrap="square" rtlCol="0">
            <a:spAutoFit/>
          </a:bodyPr>
          <a:lstStyle/>
          <a:p>
            <a:r>
              <a:rPr lang="en-US" sz="1100" b="1" dirty="0">
                <a:latin typeface="Segoe UI" panose="020B0502040204020203" pitchFamily="34" charset="0"/>
                <a:cs typeface="Segoe UI" panose="020B0502040204020203" pitchFamily="34" charset="0"/>
              </a:rPr>
              <a:t>Visualization</a:t>
            </a:r>
            <a:endParaRPr lang="en-IN" sz="1100" b="1" dirty="0">
              <a:latin typeface="Segoe UI" panose="020B0502040204020203" pitchFamily="34" charset="0"/>
              <a:cs typeface="Segoe UI" panose="020B0502040204020203" pitchFamily="34" charset="0"/>
            </a:endParaRPr>
          </a:p>
        </p:txBody>
      </p:sp>
      <p:sp>
        <p:nvSpPr>
          <p:cNvPr id="27" name="Rectangle 26">
            <a:extLst>
              <a:ext uri="{FF2B5EF4-FFF2-40B4-BE49-F238E27FC236}">
                <a16:creationId xmlns:a16="http://schemas.microsoft.com/office/drawing/2014/main" id="{F392ECFC-944C-0B34-ED5A-27E308210A79}"/>
              </a:ext>
            </a:extLst>
          </p:cNvPr>
          <p:cNvSpPr/>
          <p:nvPr/>
        </p:nvSpPr>
        <p:spPr>
          <a:xfrm>
            <a:off x="2078896" y="4808694"/>
            <a:ext cx="1711824" cy="378199"/>
          </a:xfrm>
          <a:prstGeom prst="rect">
            <a:avLst/>
          </a:prstGeom>
          <a:solidFill>
            <a:srgbClr val="159895"/>
          </a:solidFill>
          <a:ln>
            <a:solidFill>
              <a:srgbClr val="0078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Segoe UI" panose="020B0502040204020203" pitchFamily="34" charset="0"/>
                <a:cs typeface="Segoe UI" panose="020B0502040204020203" pitchFamily="34" charset="0"/>
              </a:rPr>
              <a:t>Data Processing</a:t>
            </a:r>
            <a:endParaRPr lang="en-IN"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9A8E42F6-AE84-C7BB-7A76-ECEF26AABA14}"/>
              </a:ext>
            </a:extLst>
          </p:cNvPr>
          <p:cNvSpPr/>
          <p:nvPr/>
        </p:nvSpPr>
        <p:spPr>
          <a:xfrm>
            <a:off x="4634003" y="4808695"/>
            <a:ext cx="1711824" cy="378199"/>
          </a:xfrm>
          <a:prstGeom prst="rect">
            <a:avLst/>
          </a:prstGeom>
          <a:solidFill>
            <a:srgbClr val="159895"/>
          </a:solidFill>
          <a:ln>
            <a:solidFill>
              <a:srgbClr val="0078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Segoe UI" panose="020B0502040204020203" pitchFamily="34" charset="0"/>
                <a:cs typeface="Segoe UI" panose="020B0502040204020203" pitchFamily="34" charset="0"/>
              </a:rPr>
              <a:t>Data Storage</a:t>
            </a:r>
            <a:endParaRPr lang="en-IN" sz="1600" dirty="0">
              <a:latin typeface="Segoe UI" panose="020B0502040204020203" pitchFamily="34" charset="0"/>
              <a:cs typeface="Segoe UI" panose="020B0502040204020203" pitchFamily="34" charset="0"/>
            </a:endParaRPr>
          </a:p>
        </p:txBody>
      </p:sp>
      <p:sp>
        <p:nvSpPr>
          <p:cNvPr id="29" name="Rectangle 28">
            <a:extLst>
              <a:ext uri="{FF2B5EF4-FFF2-40B4-BE49-F238E27FC236}">
                <a16:creationId xmlns:a16="http://schemas.microsoft.com/office/drawing/2014/main" id="{AB29C560-12AC-07E8-8C25-F0F83CA5E0C3}"/>
              </a:ext>
            </a:extLst>
          </p:cNvPr>
          <p:cNvSpPr/>
          <p:nvPr/>
        </p:nvSpPr>
        <p:spPr>
          <a:xfrm>
            <a:off x="7017434" y="4808694"/>
            <a:ext cx="2190648" cy="378199"/>
          </a:xfrm>
          <a:prstGeom prst="rect">
            <a:avLst/>
          </a:prstGeom>
          <a:solidFill>
            <a:schemeClr val="bg2">
              <a:lumMod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Segoe UI" panose="020B0502040204020203" pitchFamily="34" charset="0"/>
                <a:cs typeface="Segoe UI" panose="020B0502040204020203" pitchFamily="34" charset="0"/>
              </a:rPr>
              <a:t>Reasoning Engine</a:t>
            </a:r>
            <a:endParaRPr lang="en-IN" sz="1600" dirty="0">
              <a:latin typeface="Segoe UI" panose="020B0502040204020203" pitchFamily="34" charset="0"/>
              <a:cs typeface="Segoe UI" panose="020B0502040204020203" pitchFamily="34" charset="0"/>
            </a:endParaRPr>
          </a:p>
        </p:txBody>
      </p:sp>
      <p:sp>
        <p:nvSpPr>
          <p:cNvPr id="31" name="Rectangle 30">
            <a:extLst>
              <a:ext uri="{FF2B5EF4-FFF2-40B4-BE49-F238E27FC236}">
                <a16:creationId xmlns:a16="http://schemas.microsoft.com/office/drawing/2014/main" id="{B9592581-B919-EF09-5E4C-E11099708B8C}"/>
              </a:ext>
            </a:extLst>
          </p:cNvPr>
          <p:cNvSpPr/>
          <p:nvPr/>
        </p:nvSpPr>
        <p:spPr>
          <a:xfrm>
            <a:off x="8004388" y="4350960"/>
            <a:ext cx="1711824" cy="378199"/>
          </a:xfrm>
          <a:prstGeom prst="rect">
            <a:avLst/>
          </a:prstGeom>
          <a:solidFill>
            <a:schemeClr val="bg2">
              <a:lumMod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Segoe UI" panose="020B0502040204020203" pitchFamily="34" charset="0"/>
                <a:cs typeface="Segoe UI" panose="020B0502040204020203" pitchFamily="34" charset="0"/>
              </a:rPr>
              <a:t>Reporting</a:t>
            </a:r>
            <a:endParaRPr lang="en-IN" sz="1600" dirty="0">
              <a:latin typeface="Segoe UI" panose="020B0502040204020203" pitchFamily="34" charset="0"/>
              <a:cs typeface="Segoe UI" panose="020B0502040204020203" pitchFamily="34" charset="0"/>
            </a:endParaRPr>
          </a:p>
        </p:txBody>
      </p:sp>
      <p:sp>
        <p:nvSpPr>
          <p:cNvPr id="32" name="Rectangle 31">
            <a:extLst>
              <a:ext uri="{FF2B5EF4-FFF2-40B4-BE49-F238E27FC236}">
                <a16:creationId xmlns:a16="http://schemas.microsoft.com/office/drawing/2014/main" id="{EBBF17F0-C476-576A-3896-3C86F7CDE772}"/>
              </a:ext>
            </a:extLst>
          </p:cNvPr>
          <p:cNvSpPr/>
          <p:nvPr/>
        </p:nvSpPr>
        <p:spPr>
          <a:xfrm>
            <a:off x="3191397" y="4334542"/>
            <a:ext cx="1711824" cy="378199"/>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Segoe UI" panose="020B0502040204020203" pitchFamily="34" charset="0"/>
                <a:cs typeface="Segoe UI" panose="020B0502040204020203" pitchFamily="34" charset="0"/>
              </a:rPr>
              <a:t>Data Analytics</a:t>
            </a:r>
            <a:endParaRPr lang="en-IN" sz="1600" dirty="0">
              <a:latin typeface="Segoe UI" panose="020B0502040204020203" pitchFamily="34" charset="0"/>
              <a:cs typeface="Segoe UI" panose="020B0502040204020203" pitchFamily="34" charset="0"/>
            </a:endParaRPr>
          </a:p>
        </p:txBody>
      </p:sp>
      <p:sp>
        <p:nvSpPr>
          <p:cNvPr id="33" name="Rectangle 32">
            <a:extLst>
              <a:ext uri="{FF2B5EF4-FFF2-40B4-BE49-F238E27FC236}">
                <a16:creationId xmlns:a16="http://schemas.microsoft.com/office/drawing/2014/main" id="{BAAC461E-671D-01D1-5544-1240C9C00559}"/>
              </a:ext>
            </a:extLst>
          </p:cNvPr>
          <p:cNvSpPr/>
          <p:nvPr/>
        </p:nvSpPr>
        <p:spPr>
          <a:xfrm>
            <a:off x="5412927" y="4364143"/>
            <a:ext cx="2006270" cy="378199"/>
          </a:xfrm>
          <a:prstGeom prst="rect">
            <a:avLst/>
          </a:prstGeom>
          <a:solidFill>
            <a:schemeClr val="bg2">
              <a:lumMod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Segoe UI" panose="020B0502040204020203" pitchFamily="34" charset="0"/>
                <a:cs typeface="Segoe UI" panose="020B0502040204020203" pitchFamily="34" charset="0"/>
              </a:rPr>
              <a:t>Knowledge Graph</a:t>
            </a:r>
            <a:endParaRPr lang="en-IN" sz="1600" dirty="0">
              <a:latin typeface="Segoe UI" panose="020B0502040204020203" pitchFamily="34" charset="0"/>
              <a:cs typeface="Segoe UI" panose="020B0502040204020203" pitchFamily="34" charset="0"/>
            </a:endParaRPr>
          </a:p>
        </p:txBody>
      </p:sp>
      <p:sp>
        <p:nvSpPr>
          <p:cNvPr id="35" name="Rectangle 34">
            <a:extLst>
              <a:ext uri="{FF2B5EF4-FFF2-40B4-BE49-F238E27FC236}">
                <a16:creationId xmlns:a16="http://schemas.microsoft.com/office/drawing/2014/main" id="{4BCCA54E-C295-6347-97FE-C9CA4A96509A}"/>
              </a:ext>
            </a:extLst>
          </p:cNvPr>
          <p:cNvSpPr/>
          <p:nvPr/>
        </p:nvSpPr>
        <p:spPr>
          <a:xfrm>
            <a:off x="5634808" y="2693529"/>
            <a:ext cx="1965002" cy="485790"/>
          </a:xfrm>
          <a:prstGeom prst="rect">
            <a:avLst/>
          </a:prstGeom>
          <a:solidFill>
            <a:schemeClr val="bg2">
              <a:lumMod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Segoe UI" panose="020B0502040204020203" pitchFamily="34" charset="0"/>
                <a:cs typeface="Segoe UI" panose="020B0502040204020203" pitchFamily="34" charset="0"/>
              </a:rPr>
              <a:t>Actuation Interface</a:t>
            </a:r>
            <a:endParaRPr lang="en-IN" sz="1600" dirty="0">
              <a:latin typeface="Segoe UI" panose="020B0502040204020203" pitchFamily="34" charset="0"/>
              <a:cs typeface="Segoe UI" panose="020B0502040204020203" pitchFamily="34" charset="0"/>
            </a:endParaRPr>
          </a:p>
        </p:txBody>
      </p:sp>
      <p:sp>
        <p:nvSpPr>
          <p:cNvPr id="38" name="Rectangle 37">
            <a:extLst>
              <a:ext uri="{FF2B5EF4-FFF2-40B4-BE49-F238E27FC236}">
                <a16:creationId xmlns:a16="http://schemas.microsoft.com/office/drawing/2014/main" id="{F398DA9F-B9F6-1C65-8359-6903E512CB67}"/>
              </a:ext>
            </a:extLst>
          </p:cNvPr>
          <p:cNvSpPr/>
          <p:nvPr/>
        </p:nvSpPr>
        <p:spPr>
          <a:xfrm>
            <a:off x="2209385" y="3590429"/>
            <a:ext cx="2608852" cy="340032"/>
          </a:xfrm>
          <a:prstGeom prst="rect">
            <a:avLst/>
          </a:prstGeom>
          <a:solidFill>
            <a:schemeClr val="bg2">
              <a:lumMod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Segoe UI" panose="020B0502040204020203" pitchFamily="34" charset="0"/>
                <a:cs typeface="Segoe UI" panose="020B0502040204020203" pitchFamily="34" charset="0"/>
              </a:rPr>
              <a:t>Model Development</a:t>
            </a:r>
            <a:endParaRPr lang="en-IN" sz="1600" dirty="0">
              <a:latin typeface="Segoe UI" panose="020B0502040204020203" pitchFamily="34" charset="0"/>
              <a:cs typeface="Segoe UI" panose="020B0502040204020203" pitchFamily="34" charset="0"/>
            </a:endParaRPr>
          </a:p>
        </p:txBody>
      </p:sp>
      <p:sp>
        <p:nvSpPr>
          <p:cNvPr id="39" name="Rectangle 38">
            <a:extLst>
              <a:ext uri="{FF2B5EF4-FFF2-40B4-BE49-F238E27FC236}">
                <a16:creationId xmlns:a16="http://schemas.microsoft.com/office/drawing/2014/main" id="{39D65087-DA7D-1DAB-228D-5DF67FE274B7}"/>
              </a:ext>
            </a:extLst>
          </p:cNvPr>
          <p:cNvSpPr/>
          <p:nvPr/>
        </p:nvSpPr>
        <p:spPr>
          <a:xfrm>
            <a:off x="2209385" y="3122297"/>
            <a:ext cx="2608852" cy="34003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Segoe UI" panose="020B0502040204020203" pitchFamily="34" charset="0"/>
                <a:cs typeface="Segoe UI" panose="020B0502040204020203" pitchFamily="34" charset="0"/>
              </a:rPr>
              <a:t>Model</a:t>
            </a:r>
            <a:r>
              <a:rPr lang="en-US" sz="1200" dirty="0">
                <a:latin typeface="Segoe UI" panose="020B0502040204020203" pitchFamily="34" charset="0"/>
                <a:cs typeface="Segoe UI" panose="020B0502040204020203" pitchFamily="34" charset="0"/>
              </a:rPr>
              <a:t> </a:t>
            </a:r>
            <a:r>
              <a:rPr lang="en-US" sz="1600" dirty="0">
                <a:latin typeface="Segoe UI" panose="020B0502040204020203" pitchFamily="34" charset="0"/>
                <a:cs typeface="Segoe UI" panose="020B0502040204020203" pitchFamily="34" charset="0"/>
              </a:rPr>
              <a:t>Maintenance</a:t>
            </a:r>
            <a:endParaRPr lang="en-IN" sz="1600" dirty="0">
              <a:latin typeface="Segoe UI" panose="020B0502040204020203" pitchFamily="34" charset="0"/>
              <a:cs typeface="Segoe UI" panose="020B0502040204020203" pitchFamily="34" charset="0"/>
            </a:endParaRPr>
          </a:p>
        </p:txBody>
      </p:sp>
      <p:sp>
        <p:nvSpPr>
          <p:cNvPr id="40" name="Rectangle 39">
            <a:extLst>
              <a:ext uri="{FF2B5EF4-FFF2-40B4-BE49-F238E27FC236}">
                <a16:creationId xmlns:a16="http://schemas.microsoft.com/office/drawing/2014/main" id="{C3304349-96CE-6CF4-3F75-4AF42176389A}"/>
              </a:ext>
            </a:extLst>
          </p:cNvPr>
          <p:cNvSpPr/>
          <p:nvPr/>
        </p:nvSpPr>
        <p:spPr>
          <a:xfrm>
            <a:off x="2192968" y="2654165"/>
            <a:ext cx="2608852" cy="340032"/>
          </a:xfrm>
          <a:prstGeom prst="rect">
            <a:avLst/>
          </a:prstGeom>
          <a:solidFill>
            <a:srgbClr val="159895"/>
          </a:solidFill>
          <a:ln>
            <a:solidFill>
              <a:srgbClr val="0078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Segoe UI" panose="020B0502040204020203" pitchFamily="34" charset="0"/>
                <a:cs typeface="Segoe UI" panose="020B0502040204020203" pitchFamily="34" charset="0"/>
              </a:rPr>
              <a:t>Model Simulation</a:t>
            </a:r>
            <a:endParaRPr lang="en-IN" sz="1600" dirty="0">
              <a:latin typeface="Segoe UI" panose="020B0502040204020203" pitchFamily="34" charset="0"/>
              <a:cs typeface="Segoe UI" panose="020B0502040204020203" pitchFamily="34" charset="0"/>
            </a:endParaRPr>
          </a:p>
        </p:txBody>
      </p:sp>
      <p:sp>
        <p:nvSpPr>
          <p:cNvPr id="42" name="Rectangle 41">
            <a:extLst>
              <a:ext uri="{FF2B5EF4-FFF2-40B4-BE49-F238E27FC236}">
                <a16:creationId xmlns:a16="http://schemas.microsoft.com/office/drawing/2014/main" id="{5789AC78-B403-B98B-8826-A6EF19202A6E}"/>
              </a:ext>
            </a:extLst>
          </p:cNvPr>
          <p:cNvSpPr/>
          <p:nvPr/>
        </p:nvSpPr>
        <p:spPr>
          <a:xfrm>
            <a:off x="5634948" y="3344761"/>
            <a:ext cx="1976452" cy="532684"/>
          </a:xfrm>
          <a:prstGeom prst="rect">
            <a:avLst/>
          </a:prstGeom>
          <a:solidFill>
            <a:schemeClr val="bg2">
              <a:lumMod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Segoe UI" panose="020B0502040204020203" pitchFamily="34" charset="0"/>
                <a:cs typeface="Segoe UI" panose="020B0502040204020203" pitchFamily="34" charset="0"/>
              </a:rPr>
              <a:t>Recommendation Engine</a:t>
            </a:r>
            <a:endParaRPr lang="en-IN" sz="1600" dirty="0">
              <a:latin typeface="Segoe UI" panose="020B0502040204020203" pitchFamily="34" charset="0"/>
              <a:cs typeface="Segoe UI" panose="020B0502040204020203" pitchFamily="34" charset="0"/>
            </a:endParaRPr>
          </a:p>
        </p:txBody>
      </p:sp>
      <p:sp>
        <p:nvSpPr>
          <p:cNvPr id="43" name="Rectangle 42">
            <a:extLst>
              <a:ext uri="{FF2B5EF4-FFF2-40B4-BE49-F238E27FC236}">
                <a16:creationId xmlns:a16="http://schemas.microsoft.com/office/drawing/2014/main" id="{BFA13145-DA83-8CC2-A60A-9194576280AE}"/>
              </a:ext>
            </a:extLst>
          </p:cNvPr>
          <p:cNvSpPr/>
          <p:nvPr/>
        </p:nvSpPr>
        <p:spPr>
          <a:xfrm>
            <a:off x="8092784" y="2875478"/>
            <a:ext cx="1906704" cy="317778"/>
          </a:xfrm>
          <a:prstGeom prst="rect">
            <a:avLst/>
          </a:prstGeom>
          <a:solidFill>
            <a:schemeClr val="bg2">
              <a:lumMod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Segoe UI" panose="020B0502040204020203" pitchFamily="34" charset="0"/>
                <a:cs typeface="Segoe UI" panose="020B0502040204020203" pitchFamily="34" charset="0"/>
              </a:rPr>
              <a:t>SOPs/Rules </a:t>
            </a:r>
            <a:r>
              <a:rPr lang="en-US" sz="1600" dirty="0">
                <a:latin typeface="Segoe UI" panose="020B0502040204020203" pitchFamily="34" charset="0"/>
                <a:cs typeface="Segoe UI" panose="020B0502040204020203" pitchFamily="34" charset="0"/>
              </a:rPr>
              <a:t>Engine</a:t>
            </a:r>
            <a:endParaRPr lang="en-IN" sz="1600" dirty="0">
              <a:latin typeface="Segoe UI" panose="020B0502040204020203" pitchFamily="34" charset="0"/>
              <a:cs typeface="Segoe UI" panose="020B0502040204020203" pitchFamily="34" charset="0"/>
            </a:endParaRPr>
          </a:p>
        </p:txBody>
      </p:sp>
      <p:sp>
        <p:nvSpPr>
          <p:cNvPr id="30" name="Rectangle 29">
            <a:extLst>
              <a:ext uri="{FF2B5EF4-FFF2-40B4-BE49-F238E27FC236}">
                <a16:creationId xmlns:a16="http://schemas.microsoft.com/office/drawing/2014/main" id="{5198265B-4A59-CB6F-22C2-DC9E7EB51372}"/>
              </a:ext>
            </a:extLst>
          </p:cNvPr>
          <p:cNvSpPr/>
          <p:nvPr/>
        </p:nvSpPr>
        <p:spPr>
          <a:xfrm>
            <a:off x="8092783" y="3412701"/>
            <a:ext cx="1906704" cy="317778"/>
          </a:xfrm>
          <a:prstGeom prst="rect">
            <a:avLst/>
          </a:prstGeom>
          <a:solidFill>
            <a:schemeClr val="bg2">
              <a:lumMod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Segoe UI" panose="020B0502040204020203" pitchFamily="34" charset="0"/>
                <a:cs typeface="Segoe UI" panose="020B0502040204020203" pitchFamily="34" charset="0"/>
              </a:rPr>
              <a:t>Decision Engine</a:t>
            </a:r>
            <a:endParaRPr lang="en-IN" sz="1600" dirty="0">
              <a:latin typeface="Segoe UI" panose="020B0502040204020203" pitchFamily="34" charset="0"/>
              <a:cs typeface="Segoe UI" panose="020B0502040204020203" pitchFamily="34" charset="0"/>
            </a:endParaRPr>
          </a:p>
        </p:txBody>
      </p:sp>
      <p:sp>
        <p:nvSpPr>
          <p:cNvPr id="34" name="Rectangle 33">
            <a:extLst>
              <a:ext uri="{FF2B5EF4-FFF2-40B4-BE49-F238E27FC236}">
                <a16:creationId xmlns:a16="http://schemas.microsoft.com/office/drawing/2014/main" id="{32717F53-1514-0E37-0E8A-93C44E0F98E5}"/>
              </a:ext>
            </a:extLst>
          </p:cNvPr>
          <p:cNvSpPr/>
          <p:nvPr/>
        </p:nvSpPr>
        <p:spPr>
          <a:xfrm>
            <a:off x="1931109" y="1821651"/>
            <a:ext cx="1708348" cy="340032"/>
          </a:xfrm>
          <a:prstGeom prst="rect">
            <a:avLst/>
          </a:prstGeom>
          <a:solidFill>
            <a:srgbClr val="159895"/>
          </a:solidFill>
          <a:ln>
            <a:solidFill>
              <a:srgbClr val="0078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Segoe UI" panose="020B0502040204020203" pitchFamily="34" charset="0"/>
                <a:cs typeface="Segoe UI" panose="020B0502040204020203" pitchFamily="34" charset="0"/>
              </a:rPr>
              <a:t>Simulation</a:t>
            </a:r>
            <a:endParaRPr lang="en-IN" sz="1600" dirty="0">
              <a:latin typeface="Segoe UI" panose="020B0502040204020203" pitchFamily="34" charset="0"/>
              <a:cs typeface="Segoe UI" panose="020B0502040204020203" pitchFamily="34" charset="0"/>
            </a:endParaRPr>
          </a:p>
        </p:txBody>
      </p:sp>
      <p:sp>
        <p:nvSpPr>
          <p:cNvPr id="37" name="Rectangle 36">
            <a:extLst>
              <a:ext uri="{FF2B5EF4-FFF2-40B4-BE49-F238E27FC236}">
                <a16:creationId xmlns:a16="http://schemas.microsoft.com/office/drawing/2014/main" id="{3BCEBB31-1AB4-3E5B-0EB9-5FA8BB7AC8F7}"/>
              </a:ext>
            </a:extLst>
          </p:cNvPr>
          <p:cNvSpPr/>
          <p:nvPr/>
        </p:nvSpPr>
        <p:spPr>
          <a:xfrm>
            <a:off x="3879418" y="1819484"/>
            <a:ext cx="1708348" cy="340032"/>
          </a:xfrm>
          <a:prstGeom prst="rect">
            <a:avLst/>
          </a:prstGeom>
          <a:solidFill>
            <a:schemeClr val="bg2">
              <a:lumMod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Segoe UI" panose="020B0502040204020203" pitchFamily="34" charset="0"/>
                <a:cs typeface="Segoe UI" panose="020B0502040204020203" pitchFamily="34" charset="0"/>
              </a:rPr>
              <a:t>3DModelling</a:t>
            </a:r>
            <a:endParaRPr lang="en-IN" sz="1600" dirty="0">
              <a:latin typeface="Segoe UI" panose="020B0502040204020203" pitchFamily="34" charset="0"/>
              <a:cs typeface="Segoe UI" panose="020B0502040204020203" pitchFamily="34" charset="0"/>
            </a:endParaRPr>
          </a:p>
        </p:txBody>
      </p:sp>
      <p:sp>
        <p:nvSpPr>
          <p:cNvPr id="41" name="Rectangle 40">
            <a:extLst>
              <a:ext uri="{FF2B5EF4-FFF2-40B4-BE49-F238E27FC236}">
                <a16:creationId xmlns:a16="http://schemas.microsoft.com/office/drawing/2014/main" id="{579DD160-CB7C-0B75-18D3-047D6D3355D5}"/>
              </a:ext>
            </a:extLst>
          </p:cNvPr>
          <p:cNvSpPr/>
          <p:nvPr/>
        </p:nvSpPr>
        <p:spPr>
          <a:xfrm>
            <a:off x="5894612" y="1819484"/>
            <a:ext cx="1708348" cy="340032"/>
          </a:xfrm>
          <a:prstGeom prst="rect">
            <a:avLst/>
          </a:prstGeom>
          <a:solidFill>
            <a:srgbClr val="159895"/>
          </a:solidFill>
          <a:ln>
            <a:solidFill>
              <a:srgbClr val="0078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Segoe UI" panose="020B0502040204020203" pitchFamily="34" charset="0"/>
                <a:cs typeface="Segoe UI" panose="020B0502040204020203" pitchFamily="34" charset="0"/>
              </a:rPr>
              <a:t>Dashboards</a:t>
            </a:r>
            <a:endParaRPr lang="en-IN" sz="1600" dirty="0">
              <a:latin typeface="Segoe UI" panose="020B0502040204020203" pitchFamily="34" charset="0"/>
              <a:cs typeface="Segoe UI" panose="020B0502040204020203" pitchFamily="34" charset="0"/>
            </a:endParaRPr>
          </a:p>
        </p:txBody>
      </p:sp>
      <p:sp>
        <p:nvSpPr>
          <p:cNvPr id="44" name="Rectangle 43">
            <a:extLst>
              <a:ext uri="{FF2B5EF4-FFF2-40B4-BE49-F238E27FC236}">
                <a16:creationId xmlns:a16="http://schemas.microsoft.com/office/drawing/2014/main" id="{415ADDEA-F647-A66C-B948-B749D36F2BD2}"/>
              </a:ext>
            </a:extLst>
          </p:cNvPr>
          <p:cNvSpPr/>
          <p:nvPr/>
        </p:nvSpPr>
        <p:spPr>
          <a:xfrm>
            <a:off x="8068231" y="1805925"/>
            <a:ext cx="1708348" cy="340032"/>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Segoe UI" panose="020B0502040204020203" pitchFamily="34" charset="0"/>
                <a:cs typeface="Segoe UI" panose="020B0502040204020203" pitchFamily="34" charset="0"/>
              </a:rPr>
              <a:t>Heatmaps</a:t>
            </a:r>
            <a:endParaRPr lang="en-IN" sz="1600" dirty="0">
              <a:latin typeface="Segoe UI" panose="020B0502040204020203" pitchFamily="34" charset="0"/>
              <a:cs typeface="Segoe UI" panose="020B0502040204020203" pitchFamily="34" charset="0"/>
            </a:endParaRPr>
          </a:p>
        </p:txBody>
      </p:sp>
      <p:sp>
        <p:nvSpPr>
          <p:cNvPr id="45" name="Rectangle 44">
            <a:extLst>
              <a:ext uri="{FF2B5EF4-FFF2-40B4-BE49-F238E27FC236}">
                <a16:creationId xmlns:a16="http://schemas.microsoft.com/office/drawing/2014/main" id="{8771BE14-6047-262D-4AE5-3F4CA817B6DD}"/>
              </a:ext>
            </a:extLst>
          </p:cNvPr>
          <p:cNvSpPr/>
          <p:nvPr/>
        </p:nvSpPr>
        <p:spPr>
          <a:xfrm>
            <a:off x="3040072" y="1380067"/>
            <a:ext cx="1708348" cy="340032"/>
          </a:xfrm>
          <a:prstGeom prst="rect">
            <a:avLst/>
          </a:prstGeom>
          <a:solidFill>
            <a:srgbClr val="159895"/>
          </a:solidFill>
          <a:ln>
            <a:solidFill>
              <a:srgbClr val="0078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Segoe UI" panose="020B0502040204020203" pitchFamily="34" charset="0"/>
                <a:cs typeface="Segoe UI" panose="020B0502040204020203" pitchFamily="34" charset="0"/>
              </a:rPr>
              <a:t>Charts</a:t>
            </a:r>
            <a:endParaRPr lang="en-IN" sz="1600" dirty="0">
              <a:latin typeface="Segoe UI" panose="020B0502040204020203" pitchFamily="34" charset="0"/>
              <a:cs typeface="Segoe UI" panose="020B0502040204020203" pitchFamily="34" charset="0"/>
            </a:endParaRPr>
          </a:p>
        </p:txBody>
      </p:sp>
      <p:sp>
        <p:nvSpPr>
          <p:cNvPr id="46" name="Rectangle 45">
            <a:extLst>
              <a:ext uri="{FF2B5EF4-FFF2-40B4-BE49-F238E27FC236}">
                <a16:creationId xmlns:a16="http://schemas.microsoft.com/office/drawing/2014/main" id="{0CAD9A7D-5CFA-7B58-C486-0099DCA46973}"/>
              </a:ext>
            </a:extLst>
          </p:cNvPr>
          <p:cNvSpPr/>
          <p:nvPr/>
        </p:nvSpPr>
        <p:spPr>
          <a:xfrm>
            <a:off x="5101892" y="1380068"/>
            <a:ext cx="1637906" cy="340032"/>
          </a:xfrm>
          <a:prstGeom prst="rect">
            <a:avLst/>
          </a:prstGeom>
          <a:solidFill>
            <a:srgbClr val="159895"/>
          </a:solidFill>
          <a:ln>
            <a:solidFill>
              <a:srgbClr val="0078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Segoe UI" panose="020B0502040204020203" pitchFamily="34" charset="0"/>
                <a:cs typeface="Segoe UI" panose="020B0502040204020203" pitchFamily="34" charset="0"/>
              </a:rPr>
              <a:t>Time Series</a:t>
            </a:r>
            <a:endParaRPr lang="en-IN" sz="1600" dirty="0">
              <a:latin typeface="Segoe UI" panose="020B0502040204020203" pitchFamily="34" charset="0"/>
              <a:cs typeface="Segoe UI" panose="020B0502040204020203" pitchFamily="34" charset="0"/>
            </a:endParaRPr>
          </a:p>
        </p:txBody>
      </p:sp>
      <p:sp>
        <p:nvSpPr>
          <p:cNvPr id="47" name="Rectangle 46">
            <a:extLst>
              <a:ext uri="{FF2B5EF4-FFF2-40B4-BE49-F238E27FC236}">
                <a16:creationId xmlns:a16="http://schemas.microsoft.com/office/drawing/2014/main" id="{75A8BC3C-C493-9481-F96A-CC53B9568FEE}"/>
              </a:ext>
            </a:extLst>
          </p:cNvPr>
          <p:cNvSpPr/>
          <p:nvPr/>
        </p:nvSpPr>
        <p:spPr>
          <a:xfrm>
            <a:off x="7137141" y="1391791"/>
            <a:ext cx="1637906" cy="340032"/>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Segoe UI" panose="020B0502040204020203" pitchFamily="34" charset="0"/>
                <a:cs typeface="Segoe UI" panose="020B0502040204020203" pitchFamily="34" charset="0"/>
              </a:rPr>
              <a:t>GIS</a:t>
            </a:r>
            <a:endParaRPr lang="en-IN" sz="1600" dirty="0">
              <a:latin typeface="Segoe UI" panose="020B0502040204020203" pitchFamily="34" charset="0"/>
              <a:cs typeface="Segoe UI" panose="020B0502040204020203" pitchFamily="34" charset="0"/>
            </a:endParaRPr>
          </a:p>
        </p:txBody>
      </p:sp>
      <p:sp>
        <p:nvSpPr>
          <p:cNvPr id="50" name="Rectangle 49">
            <a:extLst>
              <a:ext uri="{FF2B5EF4-FFF2-40B4-BE49-F238E27FC236}">
                <a16:creationId xmlns:a16="http://schemas.microsoft.com/office/drawing/2014/main" id="{46111A6B-9650-A6AA-BCEF-F931C4DFD9C4}"/>
              </a:ext>
            </a:extLst>
          </p:cNvPr>
          <p:cNvSpPr/>
          <p:nvPr/>
        </p:nvSpPr>
        <p:spPr>
          <a:xfrm>
            <a:off x="335021" y="1766020"/>
            <a:ext cx="1067354" cy="684693"/>
          </a:xfrm>
          <a:prstGeom prst="rect">
            <a:avLst/>
          </a:prstGeom>
          <a:solidFill>
            <a:schemeClr val="bg2">
              <a:lumMod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Segoe UI" panose="020B0502040204020203" pitchFamily="34" charset="0"/>
                <a:cs typeface="Segoe UI" panose="020B0502040204020203" pitchFamily="34" charset="0"/>
              </a:rPr>
              <a:t>Data Encryption</a:t>
            </a:r>
            <a:endParaRPr lang="en-IN" sz="1400" dirty="0">
              <a:latin typeface="Segoe UI" panose="020B0502040204020203" pitchFamily="34" charset="0"/>
              <a:cs typeface="Segoe UI" panose="020B0502040204020203" pitchFamily="34" charset="0"/>
            </a:endParaRPr>
          </a:p>
        </p:txBody>
      </p:sp>
      <p:sp>
        <p:nvSpPr>
          <p:cNvPr id="51" name="Rectangle 50">
            <a:extLst>
              <a:ext uri="{FF2B5EF4-FFF2-40B4-BE49-F238E27FC236}">
                <a16:creationId xmlns:a16="http://schemas.microsoft.com/office/drawing/2014/main" id="{68098524-AF03-E895-EB14-7358FB184960}"/>
              </a:ext>
            </a:extLst>
          </p:cNvPr>
          <p:cNvSpPr/>
          <p:nvPr/>
        </p:nvSpPr>
        <p:spPr>
          <a:xfrm>
            <a:off x="361525" y="2858694"/>
            <a:ext cx="974558" cy="684693"/>
          </a:xfrm>
          <a:prstGeom prst="rect">
            <a:avLst/>
          </a:prstGeom>
          <a:solidFill>
            <a:srgbClr val="159895"/>
          </a:solidFill>
          <a:ln>
            <a:solidFill>
              <a:srgbClr val="0078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Segoe UI" panose="020B0502040204020203" pitchFamily="34" charset="0"/>
                <a:cs typeface="Segoe UI" panose="020B0502040204020203" pitchFamily="34" charset="0"/>
              </a:rPr>
              <a:t>Access Control</a:t>
            </a:r>
            <a:endParaRPr lang="en-IN" sz="1400" dirty="0">
              <a:latin typeface="Segoe UI" panose="020B0502040204020203" pitchFamily="34" charset="0"/>
              <a:cs typeface="Segoe UI" panose="020B0502040204020203" pitchFamily="34" charset="0"/>
            </a:endParaRPr>
          </a:p>
        </p:txBody>
      </p:sp>
      <p:sp>
        <p:nvSpPr>
          <p:cNvPr id="52" name="Rectangle 51">
            <a:extLst>
              <a:ext uri="{FF2B5EF4-FFF2-40B4-BE49-F238E27FC236}">
                <a16:creationId xmlns:a16="http://schemas.microsoft.com/office/drawing/2014/main" id="{CBA2602F-B720-259D-5F28-AFC9762E6FBB}"/>
              </a:ext>
            </a:extLst>
          </p:cNvPr>
          <p:cNvSpPr/>
          <p:nvPr/>
        </p:nvSpPr>
        <p:spPr>
          <a:xfrm>
            <a:off x="397105" y="5605977"/>
            <a:ext cx="974558" cy="684693"/>
          </a:xfrm>
          <a:prstGeom prst="rect">
            <a:avLst/>
          </a:prstGeom>
          <a:solidFill>
            <a:schemeClr val="bg2">
              <a:lumMod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Segoe UI" panose="020B0502040204020203" pitchFamily="34" charset="0"/>
                <a:cs typeface="Segoe UI" panose="020B0502040204020203" pitchFamily="34" charset="0"/>
              </a:rPr>
              <a:t>Data Auditing</a:t>
            </a:r>
            <a:endParaRPr lang="en-IN" sz="1400" dirty="0">
              <a:latin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602A5153-1459-DB93-8E1C-33EAB2FF3ADD}"/>
              </a:ext>
            </a:extLst>
          </p:cNvPr>
          <p:cNvSpPr/>
          <p:nvPr/>
        </p:nvSpPr>
        <p:spPr>
          <a:xfrm>
            <a:off x="10582449" y="1997135"/>
            <a:ext cx="1159218" cy="99706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Segoe UI" panose="020B0502040204020203" pitchFamily="34" charset="0"/>
                <a:cs typeface="Segoe UI" panose="020B0502040204020203" pitchFamily="34" charset="0"/>
              </a:rPr>
              <a:t>Digital Twin Monitoring</a:t>
            </a:r>
            <a:endParaRPr lang="en-IN" sz="1500" dirty="0">
              <a:latin typeface="Segoe UI" panose="020B0502040204020203" pitchFamily="34" charset="0"/>
              <a:cs typeface="Segoe UI" panose="020B0502040204020203" pitchFamily="34" charset="0"/>
            </a:endParaRPr>
          </a:p>
        </p:txBody>
      </p:sp>
      <p:sp>
        <p:nvSpPr>
          <p:cNvPr id="54" name="Rectangle 53">
            <a:extLst>
              <a:ext uri="{FF2B5EF4-FFF2-40B4-BE49-F238E27FC236}">
                <a16:creationId xmlns:a16="http://schemas.microsoft.com/office/drawing/2014/main" id="{032730D1-FF7B-4E08-BBE5-260575147CE0}"/>
              </a:ext>
            </a:extLst>
          </p:cNvPr>
          <p:cNvSpPr/>
          <p:nvPr/>
        </p:nvSpPr>
        <p:spPr>
          <a:xfrm>
            <a:off x="10592198" y="4399994"/>
            <a:ext cx="1180824" cy="806574"/>
          </a:xfrm>
          <a:prstGeom prst="rect">
            <a:avLst/>
          </a:prstGeom>
          <a:solidFill>
            <a:schemeClr val="bg2">
              <a:lumMod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Segoe UI" panose="020B0502040204020203" pitchFamily="34" charset="0"/>
                <a:cs typeface="Segoe UI" panose="020B0502040204020203" pitchFamily="34" charset="0"/>
              </a:rPr>
              <a:t>Device Monitoring</a:t>
            </a:r>
            <a:endParaRPr lang="en-IN" sz="1500" dirty="0">
              <a:latin typeface="Segoe UI" panose="020B0502040204020203" pitchFamily="34" charset="0"/>
              <a:cs typeface="Segoe UI" panose="020B0502040204020203" pitchFamily="34" charset="0"/>
            </a:endParaRPr>
          </a:p>
        </p:txBody>
      </p:sp>
      <p:sp>
        <p:nvSpPr>
          <p:cNvPr id="55" name="Rectangle 54">
            <a:extLst>
              <a:ext uri="{FF2B5EF4-FFF2-40B4-BE49-F238E27FC236}">
                <a16:creationId xmlns:a16="http://schemas.microsoft.com/office/drawing/2014/main" id="{04CFF6FC-D9AD-F833-88B8-94A00FE0C2EB}"/>
              </a:ext>
            </a:extLst>
          </p:cNvPr>
          <p:cNvSpPr/>
          <p:nvPr/>
        </p:nvSpPr>
        <p:spPr>
          <a:xfrm>
            <a:off x="10582449" y="5412768"/>
            <a:ext cx="1191829" cy="806574"/>
          </a:xfrm>
          <a:prstGeom prst="rect">
            <a:avLst/>
          </a:prstGeom>
          <a:solidFill>
            <a:schemeClr val="bg2">
              <a:lumMod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Segoe UI" panose="020B0502040204020203" pitchFamily="34" charset="0"/>
                <a:cs typeface="Segoe UI" panose="020B0502040204020203" pitchFamily="34" charset="0"/>
              </a:rPr>
              <a:t>Network Monitoring</a:t>
            </a:r>
          </a:p>
        </p:txBody>
      </p:sp>
      <p:sp>
        <p:nvSpPr>
          <p:cNvPr id="36" name="Rectangle 35">
            <a:extLst>
              <a:ext uri="{FF2B5EF4-FFF2-40B4-BE49-F238E27FC236}">
                <a16:creationId xmlns:a16="http://schemas.microsoft.com/office/drawing/2014/main" id="{3A30EE54-8955-36DD-D984-78A7EDAE40EA}"/>
              </a:ext>
            </a:extLst>
          </p:cNvPr>
          <p:cNvSpPr/>
          <p:nvPr/>
        </p:nvSpPr>
        <p:spPr>
          <a:xfrm>
            <a:off x="7048109" y="272396"/>
            <a:ext cx="1708348" cy="340032"/>
          </a:xfrm>
          <a:prstGeom prst="rect">
            <a:avLst/>
          </a:prstGeom>
          <a:solidFill>
            <a:srgbClr val="159895"/>
          </a:solidFill>
          <a:ln>
            <a:solidFill>
              <a:srgbClr val="0078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egoe UI" panose="020B0502040204020203" pitchFamily="34" charset="0"/>
                <a:cs typeface="Segoe UI" panose="020B0502040204020203" pitchFamily="34" charset="0"/>
              </a:rPr>
              <a:t>Components To Be Updated</a:t>
            </a:r>
            <a:endParaRPr lang="en-IN" sz="1200" dirty="0">
              <a:latin typeface="Segoe UI" panose="020B0502040204020203" pitchFamily="34" charset="0"/>
              <a:cs typeface="Segoe UI" panose="020B0502040204020203" pitchFamily="34" charset="0"/>
            </a:endParaRPr>
          </a:p>
        </p:txBody>
      </p:sp>
      <p:sp>
        <p:nvSpPr>
          <p:cNvPr id="48" name="Rectangle 47">
            <a:extLst>
              <a:ext uri="{FF2B5EF4-FFF2-40B4-BE49-F238E27FC236}">
                <a16:creationId xmlns:a16="http://schemas.microsoft.com/office/drawing/2014/main" id="{4417597C-3E07-DC02-C901-3DD6CC7AB25A}"/>
              </a:ext>
            </a:extLst>
          </p:cNvPr>
          <p:cNvSpPr/>
          <p:nvPr/>
        </p:nvSpPr>
        <p:spPr>
          <a:xfrm>
            <a:off x="8874254" y="272396"/>
            <a:ext cx="1125233" cy="34003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egoe UI" panose="020B0502040204020203" pitchFamily="34" charset="0"/>
                <a:cs typeface="Segoe UI" panose="020B0502040204020203" pitchFamily="34" charset="0"/>
              </a:rPr>
              <a:t>As Is</a:t>
            </a:r>
            <a:endParaRPr lang="en-IN" sz="1200" dirty="0">
              <a:latin typeface="Segoe UI" panose="020B0502040204020203" pitchFamily="34" charset="0"/>
              <a:cs typeface="Segoe UI" panose="020B0502040204020203" pitchFamily="34" charset="0"/>
            </a:endParaRPr>
          </a:p>
        </p:txBody>
      </p:sp>
      <p:sp>
        <p:nvSpPr>
          <p:cNvPr id="56" name="Rectangle 55">
            <a:extLst>
              <a:ext uri="{FF2B5EF4-FFF2-40B4-BE49-F238E27FC236}">
                <a16:creationId xmlns:a16="http://schemas.microsoft.com/office/drawing/2014/main" id="{D31604E3-33B7-FDA1-BA0D-6A30E8142CA4}"/>
              </a:ext>
            </a:extLst>
          </p:cNvPr>
          <p:cNvSpPr/>
          <p:nvPr/>
        </p:nvSpPr>
        <p:spPr>
          <a:xfrm>
            <a:off x="10117284" y="276250"/>
            <a:ext cx="1708348" cy="340032"/>
          </a:xfrm>
          <a:prstGeom prst="rect">
            <a:avLst/>
          </a:prstGeom>
          <a:solidFill>
            <a:schemeClr val="bg2">
              <a:lumMod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egoe UI" panose="020B0502040204020203" pitchFamily="34" charset="0"/>
                <a:cs typeface="Segoe UI" panose="020B0502040204020203" pitchFamily="34" charset="0"/>
              </a:rPr>
              <a:t>New Components</a:t>
            </a:r>
            <a:endParaRPr lang="en-IN" sz="1200" dirty="0">
              <a:latin typeface="Segoe UI" panose="020B0502040204020203" pitchFamily="34" charset="0"/>
              <a:cs typeface="Segoe UI" panose="020B0502040204020203" pitchFamily="34" charset="0"/>
            </a:endParaRPr>
          </a:p>
        </p:txBody>
      </p:sp>
      <p:sp>
        <p:nvSpPr>
          <p:cNvPr id="57" name="Rectangle 56">
            <a:extLst>
              <a:ext uri="{FF2B5EF4-FFF2-40B4-BE49-F238E27FC236}">
                <a16:creationId xmlns:a16="http://schemas.microsoft.com/office/drawing/2014/main" id="{2B17FEA1-A898-77AA-DCFA-F04C0CBBD28E}"/>
              </a:ext>
            </a:extLst>
          </p:cNvPr>
          <p:cNvSpPr/>
          <p:nvPr/>
        </p:nvSpPr>
        <p:spPr>
          <a:xfrm>
            <a:off x="407510" y="4625543"/>
            <a:ext cx="955374" cy="804603"/>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Segoe UI" panose="020B0502040204020203" pitchFamily="34" charset="0"/>
                <a:cs typeface="Segoe UI" panose="020B0502040204020203" pitchFamily="34" charset="0"/>
              </a:rPr>
              <a:t>Authn &amp; AUTH</a:t>
            </a:r>
            <a:endParaRPr lang="en-IN" sz="1400" dirty="0">
              <a:latin typeface="Segoe UI" panose="020B0502040204020203" pitchFamily="34" charset="0"/>
              <a:cs typeface="Segoe UI" panose="020B0502040204020203" pitchFamily="34" charset="0"/>
            </a:endParaRPr>
          </a:p>
        </p:txBody>
      </p:sp>
      <p:grpSp>
        <p:nvGrpSpPr>
          <p:cNvPr id="49" name="Group 48">
            <a:extLst>
              <a:ext uri="{FF2B5EF4-FFF2-40B4-BE49-F238E27FC236}">
                <a16:creationId xmlns:a16="http://schemas.microsoft.com/office/drawing/2014/main" id="{151509A5-0126-38B7-93C8-15CB9A67B781}"/>
              </a:ext>
            </a:extLst>
          </p:cNvPr>
          <p:cNvGrpSpPr/>
          <p:nvPr/>
        </p:nvGrpSpPr>
        <p:grpSpPr>
          <a:xfrm>
            <a:off x="533174" y="6574971"/>
            <a:ext cx="3196996" cy="95248"/>
            <a:chOff x="2681287" y="3429000"/>
            <a:chExt cx="7589467" cy="323850"/>
          </a:xfrm>
        </p:grpSpPr>
        <p:pic>
          <p:nvPicPr>
            <p:cNvPr id="59" name="Picture 58">
              <a:extLst>
                <a:ext uri="{FF2B5EF4-FFF2-40B4-BE49-F238E27FC236}">
                  <a16:creationId xmlns:a16="http://schemas.microsoft.com/office/drawing/2014/main" id="{4BF38E18-6B14-F44B-5086-43BD098DDCD5}"/>
                </a:ext>
              </a:extLst>
            </p:cNvPr>
            <p:cNvPicPr>
              <a:picLocks noChangeAspect="1"/>
            </p:cNvPicPr>
            <p:nvPr/>
          </p:nvPicPr>
          <p:blipFill>
            <a:blip r:embed="rId2"/>
            <a:stretch>
              <a:fillRect/>
            </a:stretch>
          </p:blipFill>
          <p:spPr>
            <a:xfrm>
              <a:off x="2681287" y="3429000"/>
              <a:ext cx="3414713" cy="323850"/>
            </a:xfrm>
            <a:prstGeom prst="rect">
              <a:avLst/>
            </a:prstGeom>
          </p:spPr>
        </p:pic>
        <p:pic>
          <p:nvPicPr>
            <p:cNvPr id="60" name="Picture 59">
              <a:extLst>
                <a:ext uri="{FF2B5EF4-FFF2-40B4-BE49-F238E27FC236}">
                  <a16:creationId xmlns:a16="http://schemas.microsoft.com/office/drawing/2014/main" id="{F8CBD472-5136-19CD-FAB8-02146CFA0D85}"/>
                </a:ext>
              </a:extLst>
            </p:cNvPr>
            <p:cNvPicPr>
              <a:picLocks noChangeAspect="1"/>
            </p:cNvPicPr>
            <p:nvPr/>
          </p:nvPicPr>
          <p:blipFill>
            <a:blip r:embed="rId3"/>
            <a:stretch>
              <a:fillRect/>
            </a:stretch>
          </p:blipFill>
          <p:spPr>
            <a:xfrm>
              <a:off x="6251865" y="3473760"/>
              <a:ext cx="4018889" cy="279090"/>
            </a:xfrm>
            <a:prstGeom prst="rect">
              <a:avLst/>
            </a:prstGeom>
          </p:spPr>
        </p:pic>
        <p:sp>
          <p:nvSpPr>
            <p:cNvPr id="61" name="Oval 60">
              <a:extLst>
                <a:ext uri="{FF2B5EF4-FFF2-40B4-BE49-F238E27FC236}">
                  <a16:creationId xmlns:a16="http://schemas.microsoft.com/office/drawing/2014/main" id="{D58593C8-6C67-F063-D5C6-56CCE22FAC02}"/>
                </a:ext>
              </a:extLst>
            </p:cNvPr>
            <p:cNvSpPr/>
            <p:nvPr/>
          </p:nvSpPr>
          <p:spPr>
            <a:xfrm>
              <a:off x="6128213" y="3692617"/>
              <a:ext cx="45719" cy="45719"/>
            </a:xfrm>
            <a:prstGeom prst="ellipse">
              <a:avLst/>
            </a:prstGeom>
            <a:solidFill>
              <a:srgbClr val="1E37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8" name="Arrow: Up-Down 57">
            <a:extLst>
              <a:ext uri="{FF2B5EF4-FFF2-40B4-BE49-F238E27FC236}">
                <a16:creationId xmlns:a16="http://schemas.microsoft.com/office/drawing/2014/main" id="{5077A045-FE4D-1F26-545C-D3E02BA38AF2}"/>
              </a:ext>
            </a:extLst>
          </p:cNvPr>
          <p:cNvSpPr/>
          <p:nvPr/>
        </p:nvSpPr>
        <p:spPr>
          <a:xfrm>
            <a:off x="8871307" y="2161683"/>
            <a:ext cx="192232" cy="309254"/>
          </a:xfrm>
          <a:prstGeom prst="upDownArrow">
            <a:avLst/>
          </a:prstGeom>
          <a:solidFill>
            <a:schemeClr val="tx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Segoe UI" panose="020B0502040204020203" pitchFamily="34" charset="0"/>
              <a:cs typeface="Segoe UI" panose="020B0502040204020203" pitchFamily="34" charset="0"/>
            </a:endParaRPr>
          </a:p>
        </p:txBody>
      </p:sp>
      <p:sp>
        <p:nvSpPr>
          <p:cNvPr id="62" name="Arrow: Up-Down 61">
            <a:extLst>
              <a:ext uri="{FF2B5EF4-FFF2-40B4-BE49-F238E27FC236}">
                <a16:creationId xmlns:a16="http://schemas.microsoft.com/office/drawing/2014/main" id="{D0DEDE23-6F20-19A9-C516-41D6EE336473}"/>
              </a:ext>
            </a:extLst>
          </p:cNvPr>
          <p:cNvSpPr/>
          <p:nvPr/>
        </p:nvSpPr>
        <p:spPr>
          <a:xfrm>
            <a:off x="6547566" y="2150935"/>
            <a:ext cx="192232" cy="309254"/>
          </a:xfrm>
          <a:prstGeom prst="upDownArrow">
            <a:avLst/>
          </a:prstGeom>
          <a:solidFill>
            <a:schemeClr val="tx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41121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151702" y="2916737"/>
            <a:ext cx="10577827" cy="630078"/>
          </a:xfrm>
        </p:spPr>
        <p:txBody>
          <a:bodyPr vert="horz" wrap="square" lIns="91440" tIns="45720" rIns="91440" bIns="45720" rtlCol="0" anchor="b" anchorCtr="0">
            <a:noAutofit/>
          </a:bodyPr>
          <a:lstStyle/>
          <a:p>
            <a:pPr defTabSz="914354">
              <a:lnSpc>
                <a:spcPct val="90000"/>
              </a:lnSpc>
            </a:pPr>
            <a:r>
              <a:rPr lang="en-IN" altLang="ja-JP" sz="2800" b="1" kern="1200" dirty="0">
                <a:solidFill>
                  <a:srgbClr val="000000"/>
                </a:solidFill>
                <a:latin typeface="Segoe UI"/>
                <a:cs typeface="+mj-cs"/>
              </a:rPr>
              <a:t>Digital Twin Case Studies</a:t>
            </a:r>
            <a:endParaRPr lang="ja-JP" altLang="en-US" sz="2800" b="1" kern="1200" dirty="0">
              <a:solidFill>
                <a:srgbClr val="000000"/>
              </a:solidFill>
              <a:latin typeface="Segoe UI"/>
              <a:cs typeface="+mj-cs"/>
            </a:endParaRPr>
          </a:p>
        </p:txBody>
      </p:sp>
    </p:spTree>
    <p:extLst>
      <p:ext uri="{BB962C8B-B14F-4D97-AF65-F5344CB8AC3E}">
        <p14:creationId xmlns:p14="http://schemas.microsoft.com/office/powerpoint/2010/main" val="2603962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750D65DF-6439-4224-E8FE-FD14000AFA8F}"/>
              </a:ext>
            </a:extLst>
          </p:cNvPr>
          <p:cNvGrpSpPr/>
          <p:nvPr/>
        </p:nvGrpSpPr>
        <p:grpSpPr>
          <a:xfrm>
            <a:off x="533174" y="6574971"/>
            <a:ext cx="3196996" cy="95248"/>
            <a:chOff x="2681287" y="3429000"/>
            <a:chExt cx="7589467" cy="323850"/>
          </a:xfrm>
        </p:grpSpPr>
        <p:pic>
          <p:nvPicPr>
            <p:cNvPr id="27" name="Picture 26">
              <a:extLst>
                <a:ext uri="{FF2B5EF4-FFF2-40B4-BE49-F238E27FC236}">
                  <a16:creationId xmlns:a16="http://schemas.microsoft.com/office/drawing/2014/main" id="{8BD1F60C-8291-4296-CD25-C9474C2AC7C1}"/>
                </a:ext>
              </a:extLst>
            </p:cNvPr>
            <p:cNvPicPr>
              <a:picLocks noChangeAspect="1"/>
            </p:cNvPicPr>
            <p:nvPr/>
          </p:nvPicPr>
          <p:blipFill>
            <a:blip r:embed="rId3"/>
            <a:stretch>
              <a:fillRect/>
            </a:stretch>
          </p:blipFill>
          <p:spPr>
            <a:xfrm>
              <a:off x="2681287" y="3429000"/>
              <a:ext cx="3414713" cy="323850"/>
            </a:xfrm>
            <a:prstGeom prst="rect">
              <a:avLst/>
            </a:prstGeom>
          </p:spPr>
        </p:pic>
        <p:pic>
          <p:nvPicPr>
            <p:cNvPr id="28" name="Picture 27">
              <a:extLst>
                <a:ext uri="{FF2B5EF4-FFF2-40B4-BE49-F238E27FC236}">
                  <a16:creationId xmlns:a16="http://schemas.microsoft.com/office/drawing/2014/main" id="{74916A35-DF63-6CA5-64C7-20FC9C6D26C4}"/>
                </a:ext>
              </a:extLst>
            </p:cNvPr>
            <p:cNvPicPr>
              <a:picLocks noChangeAspect="1"/>
            </p:cNvPicPr>
            <p:nvPr/>
          </p:nvPicPr>
          <p:blipFill>
            <a:blip r:embed="rId4"/>
            <a:stretch>
              <a:fillRect/>
            </a:stretch>
          </p:blipFill>
          <p:spPr>
            <a:xfrm>
              <a:off x="6251865" y="3473760"/>
              <a:ext cx="4018889" cy="279090"/>
            </a:xfrm>
            <a:prstGeom prst="rect">
              <a:avLst/>
            </a:prstGeom>
          </p:spPr>
        </p:pic>
        <p:sp>
          <p:nvSpPr>
            <p:cNvPr id="29" name="Oval 28">
              <a:extLst>
                <a:ext uri="{FF2B5EF4-FFF2-40B4-BE49-F238E27FC236}">
                  <a16:creationId xmlns:a16="http://schemas.microsoft.com/office/drawing/2014/main" id="{0E72F51E-B0F9-5E41-7DAE-64897944037E}"/>
                </a:ext>
              </a:extLst>
            </p:cNvPr>
            <p:cNvSpPr/>
            <p:nvPr/>
          </p:nvSpPr>
          <p:spPr>
            <a:xfrm>
              <a:off x="6128213" y="3692617"/>
              <a:ext cx="45719" cy="45719"/>
            </a:xfrm>
            <a:prstGeom prst="ellipse">
              <a:avLst/>
            </a:prstGeom>
            <a:solidFill>
              <a:srgbClr val="1E37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itle 2">
            <a:extLst>
              <a:ext uri="{FF2B5EF4-FFF2-40B4-BE49-F238E27FC236}">
                <a16:creationId xmlns:a16="http://schemas.microsoft.com/office/drawing/2014/main" id="{F7311D62-8F7C-5B46-A2D2-823663BC7AC6}"/>
              </a:ext>
            </a:extLst>
          </p:cNvPr>
          <p:cNvSpPr txBox="1">
            <a:spLocks/>
          </p:cNvSpPr>
          <p:nvPr/>
        </p:nvSpPr>
        <p:spPr bwMode="gray">
          <a:xfrm>
            <a:off x="51116" y="186834"/>
            <a:ext cx="11664950" cy="615555"/>
          </a:xfrm>
          <a:prstGeom prst="rect">
            <a:avLst/>
          </a:prstGeom>
        </p:spPr>
        <p:txBody>
          <a:bodyPr vert="horz" wrap="square" lIns="91440" tIns="45720" rIns="91440" bIns="45720" rtlCol="0" anchor="ctr">
            <a:noAutofit/>
          </a:bodyPr>
          <a:lstStyle>
            <a:lvl1pPr algn="l" rtl="0" eaLnBrk="1" fontAlgn="base" hangingPunct="1">
              <a:spcBef>
                <a:spcPct val="0"/>
              </a:spcBef>
              <a:spcAft>
                <a:spcPct val="0"/>
              </a:spcAft>
              <a:defRPr kumimoji="1" lang="ja-JP" altLang="en-US" sz="3200" b="0" i="0" u="none" strike="noStrike" kern="0" cap="none" spc="0" normalizeH="0" baseline="0" dirty="0">
                <a:ln>
                  <a:noFill/>
                </a:ln>
                <a:solidFill>
                  <a:schemeClr val="tx1">
                    <a:lumMod val="85000"/>
                    <a:lumOff val="15000"/>
                  </a:schemeClr>
                </a:solidFill>
                <a:effectLst/>
                <a:uLnTx/>
                <a:uFillTx/>
                <a:latin typeface="+mj-ea"/>
                <a:ea typeface="+mj-ea"/>
                <a:cs typeface="+mn-cs"/>
              </a:defRPr>
            </a:lvl1pPr>
            <a:lvl2pPr algn="l" rtl="0" eaLnBrk="0" fontAlgn="base" hangingPunct="0">
              <a:spcBef>
                <a:spcPct val="0"/>
              </a:spcBef>
              <a:spcAft>
                <a:spcPct val="0"/>
              </a:spcAft>
              <a:defRPr kumimoji="1" sz="3733">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3733">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3733">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3733">
                <a:solidFill>
                  <a:schemeClr val="tx1"/>
                </a:solidFill>
                <a:latin typeface="HGP創英角ｺﾞｼｯｸUB" pitchFamily="50" charset="-128"/>
                <a:ea typeface="ＭＳ Ｐゴシック" charset="-128"/>
              </a:defRPr>
            </a:lvl5pPr>
            <a:lvl6pPr marL="609555" algn="l" rtl="0" fontAlgn="base">
              <a:spcBef>
                <a:spcPct val="0"/>
              </a:spcBef>
              <a:spcAft>
                <a:spcPct val="0"/>
              </a:spcAft>
              <a:defRPr kumimoji="1" sz="3733">
                <a:solidFill>
                  <a:schemeClr val="tx1"/>
                </a:solidFill>
                <a:latin typeface="HGP創英角ｺﾞｼｯｸUB" pitchFamily="50" charset="-128"/>
                <a:ea typeface="ＭＳ Ｐゴシック" charset="-128"/>
              </a:defRPr>
            </a:lvl6pPr>
            <a:lvl7pPr marL="1219110" algn="l" rtl="0" fontAlgn="base">
              <a:spcBef>
                <a:spcPct val="0"/>
              </a:spcBef>
              <a:spcAft>
                <a:spcPct val="0"/>
              </a:spcAft>
              <a:defRPr kumimoji="1" sz="3733">
                <a:solidFill>
                  <a:schemeClr val="tx1"/>
                </a:solidFill>
                <a:latin typeface="HGP創英角ｺﾞｼｯｸUB" pitchFamily="50" charset="-128"/>
                <a:ea typeface="ＭＳ Ｐゴシック" charset="-128"/>
              </a:defRPr>
            </a:lvl7pPr>
            <a:lvl8pPr marL="1828664" algn="l" rtl="0" fontAlgn="base">
              <a:spcBef>
                <a:spcPct val="0"/>
              </a:spcBef>
              <a:spcAft>
                <a:spcPct val="0"/>
              </a:spcAft>
              <a:defRPr kumimoji="1" sz="3733">
                <a:solidFill>
                  <a:schemeClr val="tx1"/>
                </a:solidFill>
                <a:latin typeface="HGP創英角ｺﾞｼｯｸUB" pitchFamily="50" charset="-128"/>
                <a:ea typeface="ＭＳ Ｐゴシック" charset="-128"/>
              </a:defRPr>
            </a:lvl8pPr>
            <a:lvl9pPr marL="2438218" algn="l" rtl="0" fontAlgn="base">
              <a:spcBef>
                <a:spcPct val="0"/>
              </a:spcBef>
              <a:spcAft>
                <a:spcPct val="0"/>
              </a:spcAft>
              <a:defRPr kumimoji="1" sz="3733">
                <a:solidFill>
                  <a:schemeClr val="tx1"/>
                </a:solidFill>
                <a:latin typeface="HGP創英角ｺﾞｼｯｸUB" pitchFamily="50" charset="-128"/>
                <a:ea typeface="ＭＳ Ｐゴシック" charset="-128"/>
              </a:defRPr>
            </a:lvl9pPr>
          </a:lstStyle>
          <a:p>
            <a:r>
              <a:rPr lang="en-US" altLang="en-US" b="1" kern="1200" dirty="0">
                <a:solidFill>
                  <a:srgbClr val="286EBE">
                    <a:lumMod val="50000"/>
                  </a:srgbClr>
                </a:solidFill>
                <a:latin typeface="Segoe UI"/>
                <a:cs typeface="+mj-cs"/>
              </a:rPr>
              <a:t>Satellite Displacement Analysis</a:t>
            </a:r>
            <a:endParaRPr lang="en-IN" altLang="en-US" b="1" kern="1200" dirty="0">
              <a:solidFill>
                <a:srgbClr val="286EBE">
                  <a:lumMod val="50000"/>
                </a:srgbClr>
              </a:solidFill>
              <a:latin typeface="Segoe UI"/>
              <a:cs typeface="+mj-cs"/>
            </a:endParaRPr>
          </a:p>
        </p:txBody>
      </p:sp>
      <p:graphicFrame>
        <p:nvGraphicFramePr>
          <p:cNvPr id="3" name="Content Placeholder 5">
            <a:extLst>
              <a:ext uri="{FF2B5EF4-FFF2-40B4-BE49-F238E27FC236}">
                <a16:creationId xmlns:a16="http://schemas.microsoft.com/office/drawing/2014/main" id="{B8DA95F9-93F9-F493-A7E0-EC36BA39F1D8}"/>
              </a:ext>
            </a:extLst>
          </p:cNvPr>
          <p:cNvGraphicFramePr>
            <a:graphicFrameLocks/>
          </p:cNvGraphicFramePr>
          <p:nvPr/>
        </p:nvGraphicFramePr>
        <p:xfrm>
          <a:off x="51116" y="884074"/>
          <a:ext cx="11696747" cy="233743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TextBox 3">
            <a:extLst>
              <a:ext uri="{FF2B5EF4-FFF2-40B4-BE49-F238E27FC236}">
                <a16:creationId xmlns:a16="http://schemas.microsoft.com/office/drawing/2014/main" id="{1BBCE079-984F-EFAD-6C60-8ACB74069715}"/>
              </a:ext>
            </a:extLst>
          </p:cNvPr>
          <p:cNvSpPr txBox="1"/>
          <p:nvPr/>
        </p:nvSpPr>
        <p:spPr>
          <a:xfrm>
            <a:off x="444137" y="884075"/>
            <a:ext cx="2299063" cy="2308324"/>
          </a:xfrm>
          <a:prstGeom prst="rect">
            <a:avLst/>
          </a:prstGeom>
          <a:noFill/>
        </p:spPr>
        <p:txBody>
          <a:bodyPr wrap="square" rtlCol="0">
            <a:spAutoFit/>
          </a:bodyPr>
          <a:lstStyle/>
          <a:p>
            <a:pPr marL="171450" indent="-171450" algn="l">
              <a:buFont typeface="Arial" panose="020B0604020202020204" pitchFamily="34" charset="0"/>
              <a:buChar char="•"/>
            </a:pPr>
            <a:r>
              <a:rPr lang="en-US" sz="1200" b="0" i="0">
                <a:solidFill>
                  <a:schemeClr val="bg1"/>
                </a:solidFill>
                <a:effectLst/>
              </a:rPr>
              <a:t>Traditional methods for disaster prediction might rely on ground sensors or weather forecasts, which can have limited reach or accuracy. </a:t>
            </a:r>
          </a:p>
          <a:p>
            <a:pPr marL="171450" indent="-171450" algn="l">
              <a:buFont typeface="Arial" panose="020B0604020202020204" pitchFamily="34" charset="0"/>
              <a:buChar char="•"/>
            </a:pPr>
            <a:r>
              <a:rPr lang="en-US" sz="1200" b="0" i="0">
                <a:solidFill>
                  <a:schemeClr val="bg1"/>
                </a:solidFill>
                <a:effectLst/>
              </a:rPr>
              <a:t>Some disaster-prone regions are geographically challenging to access, making ground-based monitoring difficult or dangerous.</a:t>
            </a:r>
          </a:p>
        </p:txBody>
      </p:sp>
      <p:sp>
        <p:nvSpPr>
          <p:cNvPr id="5" name="TextBox 4">
            <a:extLst>
              <a:ext uri="{FF2B5EF4-FFF2-40B4-BE49-F238E27FC236}">
                <a16:creationId xmlns:a16="http://schemas.microsoft.com/office/drawing/2014/main" id="{34DF7A55-820B-2C42-0E8E-D58FDE8E7235}"/>
              </a:ext>
            </a:extLst>
          </p:cNvPr>
          <p:cNvSpPr txBox="1"/>
          <p:nvPr/>
        </p:nvSpPr>
        <p:spPr>
          <a:xfrm>
            <a:off x="3433731" y="906940"/>
            <a:ext cx="2536556" cy="2015936"/>
          </a:xfrm>
          <a:prstGeom prst="rect">
            <a:avLst/>
          </a:prstGeom>
          <a:noFill/>
        </p:spPr>
        <p:txBody>
          <a:bodyPr wrap="square" rtlCol="0">
            <a:spAutoFit/>
          </a:bodyPr>
          <a:lstStyle/>
          <a:p>
            <a:pPr marL="171450" lvl="0" indent="-171450">
              <a:buFont typeface="Arial" panose="020B0604020202020204" pitchFamily="34" charset="0"/>
              <a:buChar char="•"/>
            </a:pPr>
            <a:r>
              <a:rPr lang="en-US" sz="1250">
                <a:solidFill>
                  <a:schemeClr val="bg1"/>
                </a:solidFill>
                <a:cs typeface="Calibri" panose="020F0502020204030204" pitchFamily="34" charset="0"/>
              </a:rPr>
              <a:t>Regular download of Sentinel-1 SAR, Orbit and DEM data.</a:t>
            </a:r>
          </a:p>
          <a:p>
            <a:pPr marL="171450" lvl="0" indent="-171450">
              <a:buFont typeface="Arial" panose="020B0604020202020204" pitchFamily="34" charset="0"/>
              <a:buChar char="•"/>
            </a:pPr>
            <a:r>
              <a:rPr lang="en-US" sz="1250">
                <a:solidFill>
                  <a:schemeClr val="bg1"/>
                </a:solidFill>
                <a:cs typeface="Calibri" panose="020F0502020204030204" pitchFamily="34" charset="0"/>
              </a:rPr>
              <a:t>Use of </a:t>
            </a:r>
            <a:r>
              <a:rPr lang="en-US" sz="1250" err="1">
                <a:solidFill>
                  <a:schemeClr val="bg1"/>
                </a:solidFill>
                <a:cs typeface="Calibri" panose="020F0502020204030204" pitchFamily="34" charset="0"/>
              </a:rPr>
              <a:t>minio</a:t>
            </a:r>
            <a:r>
              <a:rPr lang="en-US" sz="1250">
                <a:solidFill>
                  <a:schemeClr val="bg1"/>
                </a:solidFill>
                <a:cs typeface="Calibri" panose="020F0502020204030204" pitchFamily="34" charset="0"/>
              </a:rPr>
              <a:t>  high-performing distributed object storage solution to enable analysis of  heavy object ( 3 GB – 9 GB)</a:t>
            </a:r>
          </a:p>
          <a:p>
            <a:pPr marL="171450" lvl="0" indent="-171450">
              <a:buFont typeface="Arial" panose="020B0604020202020204" pitchFamily="34" charset="0"/>
              <a:buChar char="•"/>
            </a:pPr>
            <a:r>
              <a:rPr lang="en-US" sz="1250">
                <a:solidFill>
                  <a:schemeClr val="bg1"/>
                </a:solidFill>
                <a:cs typeface="Calibri" panose="020F0502020204030204" pitchFamily="34" charset="0"/>
              </a:rPr>
              <a:t> Highly optimized DB designing to support quick response time of Search Queries</a:t>
            </a:r>
          </a:p>
        </p:txBody>
      </p:sp>
      <p:sp>
        <p:nvSpPr>
          <p:cNvPr id="6" name="TextBox 5">
            <a:extLst>
              <a:ext uri="{FF2B5EF4-FFF2-40B4-BE49-F238E27FC236}">
                <a16:creationId xmlns:a16="http://schemas.microsoft.com/office/drawing/2014/main" id="{835ACABF-7E3A-A0A6-E78F-6A39CB32A53E}"/>
              </a:ext>
            </a:extLst>
          </p:cNvPr>
          <p:cNvSpPr txBox="1"/>
          <p:nvPr/>
        </p:nvSpPr>
        <p:spPr>
          <a:xfrm>
            <a:off x="9130644" y="923987"/>
            <a:ext cx="2649685" cy="2308324"/>
          </a:xfrm>
          <a:prstGeom prst="rect">
            <a:avLst/>
          </a:prstGeom>
          <a:noFill/>
        </p:spPr>
        <p:txBody>
          <a:bodyPr wrap="square" rtlCol="0">
            <a:spAutoFit/>
          </a:bodyPr>
          <a:lstStyle/>
          <a:p>
            <a:pPr marL="171450" indent="-171450" algn="l">
              <a:buFont typeface="Arial" panose="020B0604020202020204" pitchFamily="34" charset="0"/>
              <a:buChar char="•"/>
            </a:pPr>
            <a:r>
              <a:rPr lang="en-US" sz="1200" dirty="0">
                <a:solidFill>
                  <a:schemeClr val="bg1"/>
                </a:solidFill>
              </a:rPr>
              <a:t>Early detections  will provide valuable time for issuing early warnings and evacuations</a:t>
            </a:r>
          </a:p>
          <a:p>
            <a:pPr marL="171450" indent="-171450" algn="l">
              <a:buFont typeface="Arial" panose="020B0604020202020204" pitchFamily="34" charset="0"/>
              <a:buChar char="•"/>
            </a:pPr>
            <a:r>
              <a:rPr lang="en-US" sz="1200" dirty="0">
                <a:solidFill>
                  <a:schemeClr val="bg1"/>
                </a:solidFill>
              </a:rPr>
              <a:t>Guiding rescue and response efforts towards the most critically affected areas.</a:t>
            </a:r>
          </a:p>
          <a:p>
            <a:pPr marL="171450" indent="-171450" algn="l">
              <a:buFont typeface="Arial" panose="020B0604020202020204" pitchFamily="34" charset="0"/>
              <a:buChar char="•"/>
            </a:pPr>
            <a:r>
              <a:rPr lang="en-US" sz="1200" dirty="0">
                <a:solidFill>
                  <a:schemeClr val="bg1"/>
                </a:solidFill>
              </a:rPr>
              <a:t>Providing vital data from remote inaccessible areas for informed disaster response strategies.</a:t>
            </a:r>
          </a:p>
          <a:p>
            <a:pPr marL="171450" indent="-171450" algn="l">
              <a:buFont typeface="Arial" panose="020B0604020202020204" pitchFamily="34" charset="0"/>
              <a:buChar char="•"/>
            </a:pPr>
            <a:r>
              <a:rPr lang="en-US" sz="1200" dirty="0">
                <a:solidFill>
                  <a:schemeClr val="bg1"/>
                </a:solidFill>
              </a:rPr>
              <a:t>Region based solution provides total control &amp; swift accessibility as per local authority preferences</a:t>
            </a:r>
          </a:p>
        </p:txBody>
      </p:sp>
      <p:grpSp>
        <p:nvGrpSpPr>
          <p:cNvPr id="7" name="Group 6">
            <a:extLst>
              <a:ext uri="{FF2B5EF4-FFF2-40B4-BE49-F238E27FC236}">
                <a16:creationId xmlns:a16="http://schemas.microsoft.com/office/drawing/2014/main" id="{3475FDE1-B751-22BF-C0F7-A3CCD7A159DA}"/>
              </a:ext>
            </a:extLst>
          </p:cNvPr>
          <p:cNvGrpSpPr/>
          <p:nvPr/>
        </p:nvGrpSpPr>
        <p:grpSpPr>
          <a:xfrm>
            <a:off x="229322" y="3611283"/>
            <a:ext cx="3625221" cy="2726726"/>
            <a:chOff x="5659457" y="3555283"/>
            <a:chExt cx="3864797" cy="2054735"/>
          </a:xfrm>
        </p:grpSpPr>
        <p:sp>
          <p:nvSpPr>
            <p:cNvPr id="8" name="Rectangle 7">
              <a:extLst>
                <a:ext uri="{FF2B5EF4-FFF2-40B4-BE49-F238E27FC236}">
                  <a16:creationId xmlns:a16="http://schemas.microsoft.com/office/drawing/2014/main" id="{93EC82F3-A4F2-31B3-150B-D288F7CC7DB1}"/>
                </a:ext>
              </a:extLst>
            </p:cNvPr>
            <p:cNvSpPr/>
            <p:nvPr/>
          </p:nvSpPr>
          <p:spPr bwMode="auto">
            <a:xfrm>
              <a:off x="5659457" y="3555283"/>
              <a:ext cx="3814938" cy="576273"/>
            </a:xfrm>
            <a:prstGeom prst="rect">
              <a:avLst/>
            </a:prstGeom>
            <a:solidFill>
              <a:schemeClr val="accent5">
                <a:lumMod val="40000"/>
                <a:lumOff val="60000"/>
              </a:schemeClr>
            </a:solidFill>
            <a:ln>
              <a:noFill/>
            </a:ln>
            <a:effectLst/>
            <a:scene3d>
              <a:camera prst="orthographicFront"/>
              <a:lightRig rig="threePt" dir="t"/>
            </a:scene3d>
            <a:sp3d>
              <a:bevelT w="152400" h="50800" prst="softRound"/>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sz="1600" b="1"/>
                <a:t>Key Features</a:t>
              </a:r>
              <a:endParaRPr lang="en-US" sz="1600" b="1"/>
            </a:p>
          </p:txBody>
        </p:sp>
        <p:sp>
          <p:nvSpPr>
            <p:cNvPr id="9" name="Rectangle 8">
              <a:extLst>
                <a:ext uri="{FF2B5EF4-FFF2-40B4-BE49-F238E27FC236}">
                  <a16:creationId xmlns:a16="http://schemas.microsoft.com/office/drawing/2014/main" id="{F87FE60D-350C-BCF9-F316-9D8956094130}"/>
                </a:ext>
              </a:extLst>
            </p:cNvPr>
            <p:cNvSpPr/>
            <p:nvPr/>
          </p:nvSpPr>
          <p:spPr bwMode="auto">
            <a:xfrm>
              <a:off x="5659458" y="4190811"/>
              <a:ext cx="1862657" cy="510251"/>
            </a:xfrm>
            <a:prstGeom prst="rect">
              <a:avLst/>
            </a:prstGeom>
            <a:solidFill>
              <a:srgbClr val="00B050"/>
            </a:solidFill>
            <a:ln>
              <a:noFill/>
            </a:ln>
            <a:effectLst>
              <a:softEdge rad="381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300"/>
                <a:t>High Resolution Data for focused Area Of Interest</a:t>
              </a:r>
              <a:endParaRPr lang="en-IN" sz="1300"/>
            </a:p>
          </p:txBody>
        </p:sp>
        <p:sp>
          <p:nvSpPr>
            <p:cNvPr id="10" name="Rectangle 9">
              <a:extLst>
                <a:ext uri="{FF2B5EF4-FFF2-40B4-BE49-F238E27FC236}">
                  <a16:creationId xmlns:a16="http://schemas.microsoft.com/office/drawing/2014/main" id="{06EE496E-B7D8-689B-19D9-2583048D64C8}"/>
                </a:ext>
              </a:extLst>
            </p:cNvPr>
            <p:cNvSpPr/>
            <p:nvPr/>
          </p:nvSpPr>
          <p:spPr bwMode="auto">
            <a:xfrm>
              <a:off x="5659457" y="5172909"/>
              <a:ext cx="1862658" cy="437109"/>
            </a:xfrm>
            <a:prstGeom prst="rect">
              <a:avLst/>
            </a:prstGeom>
            <a:solidFill>
              <a:srgbClr val="477D58"/>
            </a:solidFill>
            <a:ln>
              <a:noFill/>
            </a:ln>
            <a:effectLst>
              <a:softEdge rad="381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t>Streamlined workflow</a:t>
              </a:r>
              <a:endParaRPr lang="en-IN" sz="1200"/>
            </a:p>
          </p:txBody>
        </p:sp>
        <p:sp>
          <p:nvSpPr>
            <p:cNvPr id="11" name="Rectangle 10">
              <a:extLst>
                <a:ext uri="{FF2B5EF4-FFF2-40B4-BE49-F238E27FC236}">
                  <a16:creationId xmlns:a16="http://schemas.microsoft.com/office/drawing/2014/main" id="{9AE3C1B3-8D21-2625-930F-649274F22068}"/>
                </a:ext>
              </a:extLst>
            </p:cNvPr>
            <p:cNvSpPr/>
            <p:nvPr/>
          </p:nvSpPr>
          <p:spPr bwMode="auto">
            <a:xfrm>
              <a:off x="7527930" y="4215082"/>
              <a:ext cx="1979043" cy="465006"/>
            </a:xfrm>
            <a:prstGeom prst="rect">
              <a:avLst/>
            </a:prstGeom>
            <a:solidFill>
              <a:srgbClr val="00B0F0"/>
            </a:solidFill>
            <a:ln>
              <a:noFill/>
            </a:ln>
            <a:effectLst>
              <a:softEdge rad="381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300"/>
                <a:t>Offline Data Repository &amp; Analytics </a:t>
              </a:r>
              <a:r>
                <a:rPr lang="en-US" sz="1300" err="1"/>
                <a:t>capabilites</a:t>
              </a:r>
              <a:endParaRPr lang="en-IN" sz="1300"/>
            </a:p>
          </p:txBody>
        </p:sp>
        <p:sp>
          <p:nvSpPr>
            <p:cNvPr id="12" name="Rectangle 11">
              <a:extLst>
                <a:ext uri="{FF2B5EF4-FFF2-40B4-BE49-F238E27FC236}">
                  <a16:creationId xmlns:a16="http://schemas.microsoft.com/office/drawing/2014/main" id="{5E14FA14-FC46-20FD-41DD-FC9219AD521D}"/>
                </a:ext>
              </a:extLst>
            </p:cNvPr>
            <p:cNvSpPr/>
            <p:nvPr/>
          </p:nvSpPr>
          <p:spPr bwMode="auto">
            <a:xfrm>
              <a:off x="5665272" y="4721210"/>
              <a:ext cx="1862657" cy="410412"/>
            </a:xfrm>
            <a:prstGeom prst="rect">
              <a:avLst/>
            </a:prstGeom>
            <a:solidFill>
              <a:srgbClr val="FFC000"/>
            </a:solidFill>
            <a:ln>
              <a:noFill/>
            </a:ln>
            <a:effectLst>
              <a:softEdge rad="381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t>Customized repository for DEM &amp; Orbital SAR data</a:t>
              </a:r>
              <a:endParaRPr lang="en-IN" sz="1200"/>
            </a:p>
          </p:txBody>
        </p:sp>
        <p:sp>
          <p:nvSpPr>
            <p:cNvPr id="13" name="Rectangle 12">
              <a:extLst>
                <a:ext uri="{FF2B5EF4-FFF2-40B4-BE49-F238E27FC236}">
                  <a16:creationId xmlns:a16="http://schemas.microsoft.com/office/drawing/2014/main" id="{2432B1CB-F10C-FCC8-571B-81F201F396C5}"/>
                </a:ext>
              </a:extLst>
            </p:cNvPr>
            <p:cNvSpPr/>
            <p:nvPr/>
          </p:nvSpPr>
          <p:spPr bwMode="auto">
            <a:xfrm>
              <a:off x="7545211" y="4739341"/>
              <a:ext cx="1979043" cy="410412"/>
            </a:xfrm>
            <a:prstGeom prst="rect">
              <a:avLst/>
            </a:prstGeom>
            <a:solidFill>
              <a:schemeClr val="accent6">
                <a:lumMod val="60000"/>
                <a:lumOff val="40000"/>
              </a:schemeClr>
            </a:solidFill>
            <a:ln>
              <a:noFill/>
            </a:ln>
            <a:effectLst>
              <a:softEdge rad="381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t>Script and  API for easy access</a:t>
              </a:r>
              <a:endParaRPr lang="en-IN" sz="1200"/>
            </a:p>
          </p:txBody>
        </p:sp>
        <p:sp>
          <p:nvSpPr>
            <p:cNvPr id="14" name="Rectangle 13">
              <a:extLst>
                <a:ext uri="{FF2B5EF4-FFF2-40B4-BE49-F238E27FC236}">
                  <a16:creationId xmlns:a16="http://schemas.microsoft.com/office/drawing/2014/main" id="{160652D9-CD4F-06FD-87E5-78B4A8DB36AF}"/>
                </a:ext>
              </a:extLst>
            </p:cNvPr>
            <p:cNvSpPr/>
            <p:nvPr/>
          </p:nvSpPr>
          <p:spPr bwMode="auto">
            <a:xfrm>
              <a:off x="7545211" y="5209007"/>
              <a:ext cx="1979043" cy="364914"/>
            </a:xfrm>
            <a:prstGeom prst="rect">
              <a:avLst/>
            </a:prstGeom>
            <a:solidFill>
              <a:schemeClr val="tx2">
                <a:lumMod val="60000"/>
                <a:lumOff val="40000"/>
              </a:schemeClr>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t>Granular download option</a:t>
              </a:r>
              <a:endParaRPr lang="en-IN" sz="1200"/>
            </a:p>
          </p:txBody>
        </p:sp>
      </p:grpSp>
      <p:sp>
        <p:nvSpPr>
          <p:cNvPr id="15" name="Rectangle 14">
            <a:extLst>
              <a:ext uri="{FF2B5EF4-FFF2-40B4-BE49-F238E27FC236}">
                <a16:creationId xmlns:a16="http://schemas.microsoft.com/office/drawing/2014/main" id="{2878E060-DAD7-D4C6-7512-4673B5C20CA3}"/>
              </a:ext>
            </a:extLst>
          </p:cNvPr>
          <p:cNvSpPr/>
          <p:nvPr/>
        </p:nvSpPr>
        <p:spPr bwMode="auto">
          <a:xfrm>
            <a:off x="154739" y="3474722"/>
            <a:ext cx="3727938" cy="3017520"/>
          </a:xfrm>
          <a:prstGeom prst="rect">
            <a:avLst/>
          </a:prstGeom>
          <a:noFill/>
          <a:ln w="38100">
            <a:solidFill>
              <a:schemeClr val="accent3"/>
            </a:solid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IN" b="0">
              <a:solidFill>
                <a:schemeClr val="bg1"/>
              </a:solidFill>
              <a:latin typeface="+mj-ea"/>
              <a:ea typeface="+mj-ea"/>
            </a:endParaRPr>
          </a:p>
        </p:txBody>
      </p:sp>
      <p:pic>
        <p:nvPicPr>
          <p:cNvPr id="16" name="Picture 15">
            <a:extLst>
              <a:ext uri="{FF2B5EF4-FFF2-40B4-BE49-F238E27FC236}">
                <a16:creationId xmlns:a16="http://schemas.microsoft.com/office/drawing/2014/main" id="{2C76FBF0-DEDA-0FBB-AF8A-B87EAF0DFE00}"/>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98733" y="3409650"/>
            <a:ext cx="4577995" cy="3082592"/>
          </a:xfrm>
          <a:prstGeom prst="rect">
            <a:avLst/>
          </a:prstGeom>
          <a:noFill/>
          <a:ln w="19050">
            <a:solidFill>
              <a:schemeClr val="tx1"/>
            </a:solidFill>
          </a:ln>
        </p:spPr>
      </p:pic>
      <p:sp>
        <p:nvSpPr>
          <p:cNvPr id="17" name="TextBox 16">
            <a:extLst>
              <a:ext uri="{FF2B5EF4-FFF2-40B4-BE49-F238E27FC236}">
                <a16:creationId xmlns:a16="http://schemas.microsoft.com/office/drawing/2014/main" id="{44974C3A-5C29-FE80-8931-D9745D31C3BC}"/>
              </a:ext>
            </a:extLst>
          </p:cNvPr>
          <p:cNvSpPr txBox="1"/>
          <p:nvPr/>
        </p:nvSpPr>
        <p:spPr>
          <a:xfrm>
            <a:off x="6496690" y="923987"/>
            <a:ext cx="2536556" cy="2123658"/>
          </a:xfrm>
          <a:prstGeom prst="rect">
            <a:avLst/>
          </a:prstGeom>
          <a:noFill/>
        </p:spPr>
        <p:txBody>
          <a:bodyPr wrap="square" rtlCol="0">
            <a:spAutoFit/>
          </a:bodyPr>
          <a:lstStyle/>
          <a:p>
            <a:pPr marL="171450" indent="-171450" algn="l">
              <a:buFont typeface="Arial" panose="020B0604020202020204" pitchFamily="34" charset="0"/>
              <a:buChar char="•"/>
            </a:pPr>
            <a:r>
              <a:rPr lang="en-US" sz="1200">
                <a:solidFill>
                  <a:schemeClr val="bg1"/>
                </a:solidFill>
              </a:rPr>
              <a:t>Early warning systems e.g. impending landslide, volcanic activity, or even the initial stages of a flood</a:t>
            </a:r>
          </a:p>
          <a:p>
            <a:pPr marL="171450" indent="-171450" algn="l">
              <a:buFont typeface="Arial" panose="020B0604020202020204" pitchFamily="34" charset="0"/>
              <a:buChar char="•"/>
            </a:pPr>
            <a:r>
              <a:rPr lang="en-US" sz="1200">
                <a:solidFill>
                  <a:schemeClr val="bg1"/>
                </a:solidFill>
              </a:rPr>
              <a:t>Allows authorities to do near to real monitoring</a:t>
            </a:r>
          </a:p>
          <a:p>
            <a:pPr marL="171450" indent="-171450" algn="l">
              <a:buFont typeface="Arial" panose="020B0604020202020204" pitchFamily="34" charset="0"/>
              <a:buChar char="•"/>
            </a:pPr>
            <a:r>
              <a:rPr lang="en-US" sz="1200">
                <a:solidFill>
                  <a:schemeClr val="bg1"/>
                </a:solidFill>
              </a:rPr>
              <a:t>High Resolution Monitoring of Remote and Inaccessible Areas</a:t>
            </a:r>
          </a:p>
          <a:p>
            <a:pPr marL="171450" indent="-171450" algn="l">
              <a:buFont typeface="Arial" panose="020B0604020202020204" pitchFamily="34" charset="0"/>
              <a:buChar char="•"/>
            </a:pPr>
            <a:r>
              <a:rPr lang="en-US" sz="1200">
                <a:solidFill>
                  <a:schemeClr val="bg1"/>
                </a:solidFill>
              </a:rPr>
              <a:t>Improved Accuracy by analyzing historical satellite data alongside real-time information</a:t>
            </a:r>
            <a:endParaRPr lang="en-IN" sz="1200">
              <a:solidFill>
                <a:schemeClr val="bg1"/>
              </a:solidFill>
            </a:endParaRPr>
          </a:p>
        </p:txBody>
      </p:sp>
      <p:pic>
        <p:nvPicPr>
          <p:cNvPr id="18" name="Picture 17">
            <a:extLst>
              <a:ext uri="{FF2B5EF4-FFF2-40B4-BE49-F238E27FC236}">
                <a16:creationId xmlns:a16="http://schemas.microsoft.com/office/drawing/2014/main" id="{AC7E556A-13F4-7110-290A-769C1C91D82B}"/>
              </a:ext>
            </a:extLst>
          </p:cNvPr>
          <p:cNvPicPr>
            <a:picLocks noChangeAspect="1"/>
          </p:cNvPicPr>
          <p:nvPr/>
        </p:nvPicPr>
        <p:blipFill>
          <a:blip r:embed="rId11"/>
          <a:stretch>
            <a:fillRect/>
          </a:stretch>
        </p:blipFill>
        <p:spPr>
          <a:xfrm>
            <a:off x="8679766" y="3460654"/>
            <a:ext cx="3467205" cy="1568811"/>
          </a:xfrm>
          <a:prstGeom prst="rect">
            <a:avLst/>
          </a:prstGeom>
          <a:ln w="19050">
            <a:solidFill>
              <a:schemeClr val="tx1"/>
            </a:solidFill>
          </a:ln>
        </p:spPr>
      </p:pic>
      <p:sp>
        <p:nvSpPr>
          <p:cNvPr id="19" name="Rectangle 18">
            <a:extLst>
              <a:ext uri="{FF2B5EF4-FFF2-40B4-BE49-F238E27FC236}">
                <a16:creationId xmlns:a16="http://schemas.microsoft.com/office/drawing/2014/main" id="{371D8E8B-012A-D18E-4721-5C858633C2DD}"/>
              </a:ext>
            </a:extLst>
          </p:cNvPr>
          <p:cNvSpPr/>
          <p:nvPr/>
        </p:nvSpPr>
        <p:spPr bwMode="auto">
          <a:xfrm>
            <a:off x="8679765" y="5125777"/>
            <a:ext cx="3467205" cy="1366465"/>
          </a:xfrm>
          <a:prstGeom prst="rect">
            <a:avLst/>
          </a:prstGeom>
          <a:solidFill>
            <a:schemeClr val="tx2">
              <a:lumMod val="20000"/>
              <a:lumOff val="80000"/>
            </a:schemeClr>
          </a:solidFill>
          <a:ln>
            <a:noFill/>
          </a:ln>
          <a:effectLst/>
          <a:scene3d>
            <a:camera prst="orthographicFront"/>
            <a:lightRig rig="threePt" dir="t"/>
          </a:scene3d>
          <a:sp3d>
            <a:bevelT w="152400" h="50800" prst="softRound"/>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sz="1600" b="1">
                <a:latin typeface="Calibri" panose="020F0502020204030204" pitchFamily="34" charset="0"/>
                <a:cs typeface="Calibri" panose="020F0502020204030204" pitchFamily="34" charset="0"/>
              </a:rPr>
              <a:t>Roadmap</a:t>
            </a:r>
            <a:endParaRPr lang="en-IN" sz="1600">
              <a:latin typeface="Calibri" panose="020F0502020204030204" pitchFamily="34" charset="0"/>
              <a:cs typeface="Calibri" panose="020F0502020204030204" pitchFamily="34" charset="0"/>
            </a:endParaRPr>
          </a:p>
          <a:p>
            <a:pPr algn="ctr"/>
            <a:r>
              <a:rPr lang="en-US" sz="1400" i="0">
                <a:solidFill>
                  <a:srgbClr val="1F1F1F"/>
                </a:solidFill>
                <a:effectLst/>
                <a:latin typeface="Google Sans"/>
              </a:rPr>
              <a:t>Leveraging real-time satellite data (SAR &amp; DEM) and advanced modeling, we can predict landslides, identify bridges needing maintenance, and proactively prevent disasters</a:t>
            </a:r>
            <a:endParaRPr lang="en-US" sz="1400"/>
          </a:p>
        </p:txBody>
      </p:sp>
      <p:sp>
        <p:nvSpPr>
          <p:cNvPr id="20" name="Rectangle: Rounded Corners 19">
            <a:extLst>
              <a:ext uri="{FF2B5EF4-FFF2-40B4-BE49-F238E27FC236}">
                <a16:creationId xmlns:a16="http://schemas.microsoft.com/office/drawing/2014/main" id="{648501AA-874B-978F-12E5-136132AC170F}"/>
              </a:ext>
            </a:extLst>
          </p:cNvPr>
          <p:cNvSpPr/>
          <p:nvPr/>
        </p:nvSpPr>
        <p:spPr bwMode="auto">
          <a:xfrm>
            <a:off x="9796728" y="272115"/>
            <a:ext cx="1919338" cy="383616"/>
          </a:xfrm>
          <a:prstGeom prst="roundRect">
            <a:avLst/>
          </a:prstGeom>
          <a:solidFill>
            <a:schemeClr val="accent5">
              <a:lumMod val="40000"/>
              <a:lumOff val="60000"/>
            </a:schemeClr>
          </a:solid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sz="1200" b="1" dirty="0">
                <a:solidFill>
                  <a:schemeClr val="tx1"/>
                </a:solidFill>
                <a:latin typeface="+mj-ea"/>
                <a:ea typeface="+mj-ea"/>
              </a:rPr>
              <a:t>Anomaly Detection and Prediction</a:t>
            </a:r>
          </a:p>
        </p:txBody>
      </p:sp>
    </p:spTree>
    <p:extLst>
      <p:ext uri="{BB962C8B-B14F-4D97-AF65-F5344CB8AC3E}">
        <p14:creationId xmlns:p14="http://schemas.microsoft.com/office/powerpoint/2010/main" val="2628978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txBox="1">
            <a:spLocks noGrp="1"/>
          </p:cNvSpPr>
          <p:nvPr>
            <p:ph type="title"/>
          </p:nvPr>
        </p:nvSpPr>
        <p:spPr bwMode="gray">
          <a:xfrm>
            <a:off x="72081" y="65172"/>
            <a:ext cx="6805173" cy="821901"/>
          </a:xfrm>
          <a:prstGeom prst="rect">
            <a:avLst/>
          </a:prstGeom>
        </p:spPr>
        <p:txBody>
          <a:bodyPr vert="horz" wrap="square" lIns="51409" tIns="25704" rIns="51409" bIns="25704" rtlCol="0" anchor="ctr">
            <a:noAutofit/>
          </a:bodyPr>
          <a:lstStyle>
            <a:lvl1pPr algn="l" rtl="0" eaLnBrk="1" fontAlgn="base" hangingPunct="1">
              <a:spcBef>
                <a:spcPct val="0"/>
              </a:spcBef>
              <a:spcAft>
                <a:spcPct val="0"/>
              </a:spcAft>
              <a:defRPr kumimoji="1" lang="ja-JP" altLang="en-US" sz="2400" b="0" baseline="0" dirty="0">
                <a:solidFill>
                  <a:schemeClr val="bg1"/>
                </a:solidFill>
                <a:latin typeface="+mj-lt"/>
                <a:ea typeface="+mj-ea"/>
                <a:cs typeface="Verdana" panose="020B0604030504040204" pitchFamily="34" charset="0"/>
              </a:defRPr>
            </a:lvl1pPr>
            <a:lvl2pPr algn="l" rtl="0" eaLnBrk="1" fontAlgn="base" hangingPunct="1">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1" fontAlgn="base" hangingPunct="1">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1" fontAlgn="base" hangingPunct="1">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1" fontAlgn="base" hangingPunct="1">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eaLnBrk="1" fontAlgn="base" hangingPunct="1">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eaLnBrk="1" fontAlgn="base" hangingPunct="1">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eaLnBrk="1" fontAlgn="base" hangingPunct="1">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eaLnBrk="1" fontAlgn="base" hangingPunct="1">
              <a:spcBef>
                <a:spcPct val="0"/>
              </a:spcBef>
              <a:spcAft>
                <a:spcPct val="0"/>
              </a:spcAft>
              <a:defRPr kumimoji="1" sz="2800">
                <a:solidFill>
                  <a:schemeClr val="tx1"/>
                </a:solidFill>
                <a:latin typeface="HGP創英角ｺﾞｼｯｸUB" pitchFamily="50" charset="-128"/>
                <a:ea typeface="ＭＳ Ｐゴシック" charset="-128"/>
              </a:defRPr>
            </a:lvl9pPr>
          </a:lstStyle>
          <a:p>
            <a:r>
              <a:rPr lang="en-US" altLang="en-US" sz="3200" b="1" dirty="0">
                <a:solidFill>
                  <a:srgbClr val="286EBE">
                    <a:lumMod val="50000"/>
                  </a:srgbClr>
                </a:solidFill>
                <a:latin typeface="Segoe UI"/>
                <a:cs typeface="+mj-cs"/>
              </a:rPr>
              <a:t>Digital Twin for Flood Monitoring</a:t>
            </a:r>
          </a:p>
        </p:txBody>
      </p:sp>
      <p:sp>
        <p:nvSpPr>
          <p:cNvPr id="44" name="TextBox 43"/>
          <p:cNvSpPr txBox="1"/>
          <p:nvPr/>
        </p:nvSpPr>
        <p:spPr>
          <a:xfrm>
            <a:off x="290724" y="958339"/>
            <a:ext cx="11634937" cy="830997"/>
          </a:xfrm>
          <a:prstGeom prst="rect">
            <a:avLst/>
          </a:prstGeom>
          <a:solidFill>
            <a:schemeClr val="lt1"/>
          </a:solidFill>
          <a:ln w="12700"/>
        </p:spPr>
        <p:style>
          <a:lnRef idx="1">
            <a:schemeClr val="accent1"/>
          </a:lnRef>
          <a:fillRef idx="2">
            <a:schemeClr val="accent1"/>
          </a:fillRef>
          <a:effectRef idx="1">
            <a:schemeClr val="accent1"/>
          </a:effectRef>
          <a:fontRef idx="minor">
            <a:schemeClr val="dk1"/>
          </a:fontRef>
        </p:style>
        <p:txBody>
          <a:bodyPr wrap="square" rtlCol="0">
            <a:spAutoFit/>
          </a:bodyPr>
          <a:lstStyle/>
          <a:p>
            <a:pPr marL="171348" marR="0" lvl="0" indent="-171348" algn="l" defTabSz="91385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sz="1200" b="1" i="0" u="none" strike="noStrike" kern="0" cap="none" spc="0" normalizeH="0" baseline="0" noProof="0">
                <a:ln>
                  <a:noFill/>
                </a:ln>
                <a:solidFill>
                  <a:srgbClr val="000000"/>
                </a:solidFill>
                <a:effectLst/>
                <a:uLnTx/>
                <a:uFillTx/>
                <a:latin typeface="Segoe UI"/>
                <a:ea typeface="Verdana"/>
                <a:cs typeface="+mn-cs"/>
              </a:rPr>
              <a:t>Provide solution to facilitate the end users :</a:t>
            </a:r>
          </a:p>
          <a:p>
            <a:pPr marL="269875" marR="0" lvl="1" indent="-90488" algn="l" defTabSz="91385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sz="1200" b="0" i="0" u="none" strike="noStrike" kern="0" cap="none" spc="0" normalizeH="0" baseline="0" noProof="0">
                <a:ln>
                  <a:noFill/>
                </a:ln>
                <a:solidFill>
                  <a:srgbClr val="000000"/>
                </a:solidFill>
                <a:effectLst/>
                <a:uLnTx/>
                <a:uFillTx/>
                <a:latin typeface="Segoe UI"/>
                <a:ea typeface="Verdana"/>
                <a:cs typeface="+mn-cs"/>
              </a:rPr>
              <a:t>Several different parameters of weather, tide, river can be seen in the trend graphs</a:t>
            </a:r>
          </a:p>
          <a:p>
            <a:pPr marL="269875" marR="0" lvl="1" indent="-90488" algn="l" defTabSz="91385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200" b="0" i="0" u="none" strike="noStrike" kern="0" cap="none" spc="0" normalizeH="0" baseline="0" noProof="0">
                <a:ln>
                  <a:noFill/>
                </a:ln>
                <a:solidFill>
                  <a:srgbClr val="000000"/>
                </a:solidFill>
                <a:effectLst/>
                <a:uLnTx/>
                <a:uFillTx/>
                <a:latin typeface="Segoe UI"/>
                <a:ea typeface="Verdana"/>
                <a:cs typeface="+mn-cs"/>
              </a:rPr>
              <a:t>Water level Prediction showing 2 hrs. ahead in time at a frequency of 30 minutes</a:t>
            </a:r>
          </a:p>
          <a:p>
            <a:pPr marL="269875" marR="0" lvl="1" indent="-90488" algn="l" defTabSz="91385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sz="1200" b="0" i="0" u="none" strike="noStrike" kern="0" cap="none" spc="0" normalizeH="0" baseline="0" noProof="0">
                <a:ln>
                  <a:noFill/>
                </a:ln>
                <a:solidFill>
                  <a:srgbClr val="000000"/>
                </a:solidFill>
                <a:effectLst/>
                <a:uLnTx/>
                <a:uFillTx/>
                <a:latin typeface="Segoe UI"/>
                <a:ea typeface="Verdana"/>
                <a:cs typeface="+mn-cs"/>
              </a:rPr>
              <a:t>Visualization Dashboard &amp; </a:t>
            </a:r>
            <a:r>
              <a:rPr kumimoji="1" lang="en-US" altLang="ja-JP" sz="1200" b="0" i="0" u="none" strike="noStrike" kern="0" cap="none" spc="0" normalizeH="0" baseline="0" noProof="0">
                <a:ln>
                  <a:noFill/>
                </a:ln>
                <a:solidFill>
                  <a:srgbClr val="000000"/>
                </a:solidFill>
                <a:effectLst/>
                <a:uLnTx/>
                <a:uFillTx/>
                <a:latin typeface="Segoe UI"/>
                <a:ea typeface="Verdana"/>
                <a:cs typeface="+mn-cs"/>
              </a:rPr>
              <a:t>Water level transition in trend graph</a:t>
            </a:r>
            <a:endParaRPr kumimoji="1" lang="en-US" sz="1200" b="0" i="0" u="none" strike="noStrike" kern="0" cap="none" spc="0" normalizeH="0" baseline="0" noProof="0">
              <a:ln>
                <a:noFill/>
              </a:ln>
              <a:solidFill>
                <a:srgbClr val="000000"/>
              </a:solidFill>
              <a:effectLst/>
              <a:uLnTx/>
              <a:uFillTx/>
              <a:latin typeface="Segoe UI"/>
              <a:ea typeface="Verdana"/>
              <a:cs typeface="+mn-cs"/>
            </a:endParaRPr>
          </a:p>
        </p:txBody>
      </p:sp>
      <p:sp>
        <p:nvSpPr>
          <p:cNvPr id="45" name="Rectangle 11"/>
          <p:cNvSpPr>
            <a:spLocks noChangeArrowheads="1"/>
          </p:cNvSpPr>
          <p:nvPr/>
        </p:nvSpPr>
        <p:spPr bwMode="auto">
          <a:xfrm>
            <a:off x="3289804" y="3939701"/>
            <a:ext cx="2934484" cy="456128"/>
          </a:xfrm>
          <a:prstGeom prst="rect">
            <a:avLst/>
          </a:prstGeom>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l" defTabSz="913852" rtl="0" eaLnBrk="1" fontAlgn="base" latinLnBrk="0" hangingPunct="1">
              <a:lnSpc>
                <a:spcPct val="100000"/>
              </a:lnSpc>
              <a:spcBef>
                <a:spcPct val="0"/>
              </a:spcBef>
              <a:spcAft>
                <a:spcPct val="0"/>
              </a:spcAft>
              <a:buClrTx/>
              <a:buSzTx/>
              <a:buFontTx/>
              <a:buNone/>
              <a:tabLst/>
              <a:defRPr/>
            </a:pPr>
            <a:r>
              <a:rPr kumimoji="1" lang="en-US" sz="1200" b="1" i="0" u="none" strike="noStrike" kern="1200" cap="none" spc="0" normalizeH="0" baseline="0" noProof="0">
                <a:ln>
                  <a:noFill/>
                </a:ln>
                <a:solidFill>
                  <a:srgbClr val="FFFFFF"/>
                </a:solidFill>
                <a:effectLst/>
                <a:uLnTx/>
                <a:uFillTx/>
                <a:latin typeface="Segoe UI"/>
                <a:cs typeface="Arial" panose="020B0604020202020204" pitchFamily="34" charset="0"/>
              </a:rPr>
              <a:t>         Business Problem</a:t>
            </a:r>
          </a:p>
        </p:txBody>
      </p:sp>
      <p:sp>
        <p:nvSpPr>
          <p:cNvPr id="46" name="Rectangle 6"/>
          <p:cNvSpPr>
            <a:spLocks noChangeArrowheads="1"/>
          </p:cNvSpPr>
          <p:nvPr/>
        </p:nvSpPr>
        <p:spPr bwMode="auto">
          <a:xfrm>
            <a:off x="3315513" y="4460451"/>
            <a:ext cx="2876550" cy="125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171450" marR="0" lvl="0" indent="-171450" algn="l" defTabSz="914354"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1" lang="en-US" sz="1200" b="0" i="0" u="none" strike="noStrike" kern="0" cap="none" spc="0" normalizeH="0" baseline="0" noProof="0">
                <a:ln>
                  <a:noFill/>
                </a:ln>
                <a:solidFill>
                  <a:srgbClr val="000000"/>
                </a:solidFill>
                <a:effectLst/>
                <a:uLnTx/>
                <a:uFillTx/>
                <a:latin typeface="Segoe UI"/>
                <a:ea typeface="Verdana"/>
                <a:cs typeface="+mn-cs"/>
              </a:rPr>
              <a:t>Data Modeling and training from different data set taken from g Weather and WRIS Open data</a:t>
            </a:r>
          </a:p>
          <a:p>
            <a:pPr marL="171450" marR="0" lvl="0" indent="-171450" algn="l" defTabSz="914354"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1" lang="en-US" sz="1200" b="0" i="0" u="none" strike="noStrike" kern="0" cap="none" spc="0" normalizeH="0" baseline="0" noProof="0">
                <a:ln>
                  <a:noFill/>
                </a:ln>
                <a:solidFill>
                  <a:srgbClr val="000000"/>
                </a:solidFill>
                <a:effectLst/>
                <a:uLnTx/>
                <a:uFillTx/>
                <a:latin typeface="Segoe UI"/>
                <a:ea typeface="Verdana"/>
                <a:cs typeface="+mn-cs"/>
              </a:rPr>
              <a:t>Apply Analytics and predict the flood condition by Digital Twin AI/ML Modeling</a:t>
            </a:r>
            <a:endParaRPr kumimoji="1" lang="en-IN" sz="1200" b="0" i="0" u="none" strike="noStrike" kern="0" cap="none" spc="0" normalizeH="0" baseline="0" noProof="0">
              <a:ln>
                <a:noFill/>
              </a:ln>
              <a:solidFill>
                <a:srgbClr val="000000"/>
              </a:solidFill>
              <a:effectLst/>
              <a:uLnTx/>
              <a:uFillTx/>
              <a:latin typeface="Segoe UI"/>
              <a:ea typeface="Verdana"/>
              <a:cs typeface="+mn-cs"/>
            </a:endParaRPr>
          </a:p>
        </p:txBody>
      </p:sp>
      <p:sp>
        <p:nvSpPr>
          <p:cNvPr id="47" name="Rectangle 6"/>
          <p:cNvSpPr>
            <a:spLocks noChangeArrowheads="1"/>
          </p:cNvSpPr>
          <p:nvPr/>
        </p:nvSpPr>
        <p:spPr bwMode="auto">
          <a:xfrm>
            <a:off x="6249997" y="4435242"/>
            <a:ext cx="2853767" cy="1302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171450" marR="0" lvl="0" indent="-171450" algn="l" defTabSz="914354"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1" lang="en-US" sz="1200" b="0" i="0" u="none" strike="noStrike" kern="0" cap="none" spc="0" normalizeH="0" baseline="0" noProof="0">
                <a:ln>
                  <a:noFill/>
                </a:ln>
                <a:solidFill>
                  <a:srgbClr val="000000"/>
                </a:solidFill>
                <a:effectLst/>
                <a:uLnTx/>
                <a:uFillTx/>
                <a:latin typeface="Segoe UI"/>
                <a:ea typeface="Verdana"/>
                <a:cs typeface="+mn-cs"/>
              </a:rPr>
              <a:t>Data ingested using FIWARE Data Platform</a:t>
            </a:r>
          </a:p>
          <a:p>
            <a:pPr marL="171450" marR="0" lvl="0" indent="-171450" algn="l" defTabSz="914354"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1" lang="en-US" sz="1200" b="0" i="0" u="none" strike="noStrike" kern="0" cap="none" spc="0" normalizeH="0" baseline="0" noProof="0">
                <a:ln>
                  <a:noFill/>
                </a:ln>
                <a:solidFill>
                  <a:srgbClr val="000000"/>
                </a:solidFill>
                <a:effectLst/>
                <a:uLnTx/>
                <a:uFillTx/>
                <a:latin typeface="Segoe UI"/>
                <a:ea typeface="Verdana"/>
                <a:cs typeface="+mn-cs"/>
              </a:rPr>
              <a:t>Analytics are performed based on 7 day past data set and weather data and model is trained in DT stack</a:t>
            </a:r>
          </a:p>
          <a:p>
            <a:pPr marL="171450" marR="0" lvl="0" indent="-171450" algn="l" defTabSz="914354"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1" lang="en-US" sz="1200" b="0" i="0" u="none" strike="noStrike" kern="0" cap="none" spc="0" normalizeH="0" baseline="0" noProof="0">
                <a:ln>
                  <a:noFill/>
                </a:ln>
                <a:solidFill>
                  <a:srgbClr val="000000"/>
                </a:solidFill>
                <a:effectLst/>
                <a:uLnTx/>
                <a:uFillTx/>
                <a:latin typeface="Segoe UI"/>
                <a:ea typeface="Verdana"/>
                <a:cs typeface="+mn-cs"/>
              </a:rPr>
              <a:t>Visualization using ICCC</a:t>
            </a:r>
          </a:p>
        </p:txBody>
      </p:sp>
      <p:sp>
        <p:nvSpPr>
          <p:cNvPr id="48" name="Rectangle 6"/>
          <p:cNvSpPr>
            <a:spLocks noChangeArrowheads="1"/>
          </p:cNvSpPr>
          <p:nvPr/>
        </p:nvSpPr>
        <p:spPr bwMode="auto">
          <a:xfrm>
            <a:off x="9288586" y="4460450"/>
            <a:ext cx="2822415" cy="1487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171348" marR="0" lvl="0" indent="-171348" algn="l" defTabSz="913852"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1" lang="en-US" sz="1200" b="0" i="0" u="none" strike="noStrike" kern="0" cap="none" spc="0" normalizeH="0" baseline="0" noProof="0">
                <a:ln>
                  <a:noFill/>
                </a:ln>
                <a:solidFill>
                  <a:srgbClr val="000000"/>
                </a:solidFill>
                <a:effectLst/>
                <a:uLnTx/>
                <a:uFillTx/>
                <a:latin typeface="Segoe UI"/>
                <a:ea typeface="Verdana"/>
                <a:cs typeface="+mn-cs"/>
              </a:rPr>
              <a:t>Prediction of river level 2 hrs. ahead of current time</a:t>
            </a:r>
          </a:p>
          <a:p>
            <a:pPr marL="171348" marR="0" lvl="0" indent="-171348" algn="l" defTabSz="913852"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1" lang="en-US" sz="1200" b="0" i="0" u="none" strike="noStrike" kern="0" cap="none" spc="0" normalizeH="0" baseline="0" noProof="0">
                <a:ln>
                  <a:noFill/>
                </a:ln>
                <a:solidFill>
                  <a:srgbClr val="000000"/>
                </a:solidFill>
                <a:effectLst/>
                <a:uLnTx/>
                <a:uFillTx/>
                <a:latin typeface="Segoe UI"/>
                <a:ea typeface="Verdana"/>
                <a:cs typeface="+mn-cs"/>
              </a:rPr>
              <a:t>Detail visualization of current data and monitoring using visualization chart &amp; graphs</a:t>
            </a:r>
          </a:p>
          <a:p>
            <a:pPr marL="171348" marR="0" lvl="0" indent="-171348" algn="l" defTabSz="913852"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1" lang="en-US" sz="1200" b="0" i="0" u="none" strike="noStrike" kern="0" cap="none" spc="0" normalizeH="0" baseline="0" noProof="0">
                <a:ln>
                  <a:noFill/>
                </a:ln>
                <a:solidFill>
                  <a:srgbClr val="000000"/>
                </a:solidFill>
                <a:effectLst/>
                <a:uLnTx/>
                <a:uFillTx/>
                <a:latin typeface="Segoe UI"/>
                <a:ea typeface="Verdana"/>
                <a:cs typeface="+mn-cs"/>
              </a:rPr>
              <a:t>Different weather parameter historical data trend </a:t>
            </a:r>
          </a:p>
        </p:txBody>
      </p:sp>
      <p:sp>
        <p:nvSpPr>
          <p:cNvPr id="49" name="Line 8"/>
          <p:cNvSpPr>
            <a:spLocks noChangeShapeType="1"/>
          </p:cNvSpPr>
          <p:nvPr/>
        </p:nvSpPr>
        <p:spPr bwMode="auto">
          <a:xfrm>
            <a:off x="9161697" y="4190608"/>
            <a:ext cx="37939" cy="2371656"/>
          </a:xfrm>
          <a:prstGeom prst="line">
            <a:avLst/>
          </a:prstGeom>
          <a:ln>
            <a:headEnd/>
            <a:tailEnd/>
          </a:ln>
        </p:spPr>
        <p:style>
          <a:lnRef idx="1">
            <a:schemeClr val="accent1"/>
          </a:lnRef>
          <a:fillRef idx="0">
            <a:schemeClr val="accent1"/>
          </a:fillRef>
          <a:effectRef idx="0">
            <a:schemeClr val="accent1"/>
          </a:effectRef>
          <a:fontRef idx="minor">
            <a:schemeClr val="tx1"/>
          </a:fontRef>
        </p:style>
        <p:txBody>
          <a:bodyPr/>
          <a:lstStyle/>
          <a:p>
            <a:pPr marL="0" marR="0" lvl="0" indent="0" algn="l" defTabSz="913852" rtl="0" eaLnBrk="1" fontAlgn="base" latinLnBrk="0" hangingPunct="1">
              <a:lnSpc>
                <a:spcPct val="100000"/>
              </a:lnSpc>
              <a:spcBef>
                <a:spcPct val="0"/>
              </a:spcBef>
              <a:spcAft>
                <a:spcPct val="0"/>
              </a:spcAft>
              <a:buClrTx/>
              <a:buSzTx/>
              <a:buFontTx/>
              <a:buNone/>
              <a:tabLst/>
              <a:defRPr/>
            </a:pPr>
            <a:endParaRPr kumimoji="1" lang="en-IN" sz="1350" b="0" i="0" u="none" strike="noStrike" kern="1200" cap="none" spc="0" normalizeH="0" baseline="0" noProof="0">
              <a:ln>
                <a:noFill/>
              </a:ln>
              <a:solidFill>
                <a:srgbClr val="000000"/>
              </a:solidFill>
              <a:effectLst/>
              <a:uLnTx/>
              <a:uFillTx/>
              <a:latin typeface="Segoe UI"/>
              <a:cs typeface="Arial" panose="020B0604020202020204" pitchFamily="34" charset="0"/>
            </a:endParaRPr>
          </a:p>
        </p:txBody>
      </p:sp>
      <p:sp>
        <p:nvSpPr>
          <p:cNvPr id="50" name="Line 8"/>
          <p:cNvSpPr>
            <a:spLocks noChangeShapeType="1"/>
          </p:cNvSpPr>
          <p:nvPr/>
        </p:nvSpPr>
        <p:spPr bwMode="auto">
          <a:xfrm flipH="1">
            <a:off x="6224287" y="4113134"/>
            <a:ext cx="25708" cy="2449727"/>
          </a:xfrm>
          <a:prstGeom prst="line">
            <a:avLst/>
          </a:prstGeom>
          <a:ln>
            <a:headEnd/>
            <a:tailEnd/>
          </a:ln>
        </p:spPr>
        <p:style>
          <a:lnRef idx="1">
            <a:schemeClr val="accent1"/>
          </a:lnRef>
          <a:fillRef idx="0">
            <a:schemeClr val="accent1"/>
          </a:fillRef>
          <a:effectRef idx="0">
            <a:schemeClr val="accent1"/>
          </a:effectRef>
          <a:fontRef idx="minor">
            <a:schemeClr val="tx1"/>
          </a:fontRef>
        </p:style>
        <p:txBody>
          <a:bodyPr/>
          <a:lstStyle/>
          <a:p>
            <a:pPr marL="0" marR="0" lvl="0" indent="0" algn="l" defTabSz="913852" rtl="0" eaLnBrk="1" fontAlgn="base" latinLnBrk="0" hangingPunct="1">
              <a:lnSpc>
                <a:spcPct val="100000"/>
              </a:lnSpc>
              <a:spcBef>
                <a:spcPct val="0"/>
              </a:spcBef>
              <a:spcAft>
                <a:spcPct val="0"/>
              </a:spcAft>
              <a:buClrTx/>
              <a:buSzTx/>
              <a:buFontTx/>
              <a:buNone/>
              <a:tabLst/>
              <a:defRPr/>
            </a:pPr>
            <a:endParaRPr kumimoji="1" lang="en-IN" sz="1350" b="0" i="0" u="none" strike="noStrike" kern="1200" cap="none" spc="0" normalizeH="0" baseline="0" noProof="0">
              <a:ln>
                <a:noFill/>
              </a:ln>
              <a:solidFill>
                <a:srgbClr val="000000"/>
              </a:solidFill>
              <a:effectLst/>
              <a:uLnTx/>
              <a:uFillTx/>
              <a:latin typeface="Segoe UI"/>
              <a:cs typeface="Arial" panose="020B0604020202020204" pitchFamily="34" charset="0"/>
            </a:endParaRPr>
          </a:p>
        </p:txBody>
      </p:sp>
      <p:sp>
        <p:nvSpPr>
          <p:cNvPr id="52" name="TextBox 51"/>
          <p:cNvSpPr txBox="1"/>
          <p:nvPr/>
        </p:nvSpPr>
        <p:spPr>
          <a:xfrm>
            <a:off x="239888" y="3865451"/>
            <a:ext cx="2934484" cy="2377574"/>
          </a:xfrm>
          <a:prstGeom prst="rect">
            <a:avLst/>
          </a:prstGeom>
          <a:noFill/>
        </p:spPr>
        <p:txBody>
          <a:bodyPr wrap="square" rtlCol="0">
            <a:spAutoFit/>
          </a:bodyPr>
          <a:lstStyle/>
          <a:p>
            <a:pPr marL="171450" marR="0" lvl="0" indent="-171450" algn="l" defTabSz="91385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1" lang="en-IN" sz="1100" b="1" i="0" u="none" strike="noStrike" kern="1200" cap="none" spc="0" normalizeH="0" baseline="0" noProof="0">
                <a:ln>
                  <a:noFill/>
                </a:ln>
                <a:solidFill>
                  <a:srgbClr val="000000"/>
                </a:solidFill>
                <a:effectLst/>
                <a:uLnTx/>
                <a:uFillTx/>
                <a:latin typeface="Segoe UI"/>
                <a:ea typeface="HGP創英角ｺﾞｼｯｸUB" pitchFamily="50" charset="-128"/>
                <a:cs typeface="Arial" panose="020B0604020202020204" pitchFamily="34" charset="0"/>
              </a:rPr>
              <a:t>Project Duration:  4.5</a:t>
            </a:r>
            <a:r>
              <a:rPr kumimoji="1" lang="en-IN" sz="1100" b="0" i="0" u="none" strike="noStrike" kern="1200" cap="none" spc="0" normalizeH="0" baseline="0" noProof="0">
                <a:ln>
                  <a:noFill/>
                </a:ln>
                <a:solidFill>
                  <a:srgbClr val="000000"/>
                </a:solidFill>
                <a:effectLst/>
                <a:uLnTx/>
                <a:uFillTx/>
                <a:latin typeface="Segoe UI"/>
                <a:ea typeface="HGP創英角ｺﾞｼｯｸUB" pitchFamily="50" charset="-128"/>
                <a:cs typeface="Arial" panose="020B0604020202020204" pitchFamily="34" charset="0"/>
              </a:rPr>
              <a:t> </a:t>
            </a:r>
            <a:r>
              <a:rPr kumimoji="1" lang="en-IN" sz="1100" b="1" i="0" u="none" strike="noStrike" kern="1200" cap="none" spc="0" normalizeH="0" baseline="0" noProof="0">
                <a:ln>
                  <a:noFill/>
                </a:ln>
                <a:solidFill>
                  <a:srgbClr val="000000"/>
                </a:solidFill>
                <a:effectLst/>
                <a:uLnTx/>
                <a:uFillTx/>
                <a:latin typeface="Segoe UI"/>
                <a:ea typeface="HGP創英角ｺﾞｼｯｸUB" pitchFamily="50" charset="-128"/>
                <a:cs typeface="Arial" panose="020B0604020202020204" pitchFamily="34" charset="0"/>
              </a:rPr>
              <a:t>months</a:t>
            </a:r>
          </a:p>
          <a:p>
            <a:pPr marL="171450" marR="0" lvl="0" indent="-171450" algn="l" defTabSz="91385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1" lang="en-IN" sz="1100" b="1" i="0" u="none" strike="noStrike" kern="1200" cap="none" spc="0" normalizeH="0" baseline="0" noProof="0">
                <a:ln>
                  <a:noFill/>
                </a:ln>
                <a:solidFill>
                  <a:srgbClr val="000000"/>
                </a:solidFill>
                <a:effectLst/>
                <a:uLnTx/>
                <a:uFillTx/>
                <a:latin typeface="Segoe UI"/>
                <a:ea typeface="HGP創英角ｺﾞｼｯｸUB" pitchFamily="50" charset="-128"/>
                <a:cs typeface="Arial" panose="020B0604020202020204" pitchFamily="34" charset="0"/>
              </a:rPr>
              <a:t>Project Size:  51</a:t>
            </a:r>
            <a:r>
              <a:rPr kumimoji="1" lang="en-IN" sz="1100" b="0" i="0" u="none" strike="noStrike" kern="1200" cap="none" spc="0" normalizeH="0" baseline="0" noProof="0">
                <a:ln>
                  <a:noFill/>
                </a:ln>
                <a:solidFill>
                  <a:srgbClr val="000000"/>
                </a:solidFill>
                <a:effectLst/>
                <a:uLnTx/>
                <a:uFillTx/>
                <a:latin typeface="Segoe UI"/>
                <a:ea typeface="HGP創英角ｺﾞｼｯｸUB" pitchFamily="50" charset="-128"/>
                <a:cs typeface="Arial" panose="020B0604020202020204" pitchFamily="34" charset="0"/>
              </a:rPr>
              <a:t> </a:t>
            </a:r>
            <a:r>
              <a:rPr kumimoji="1" lang="en-IN" sz="1100" b="1" i="0" u="none" strike="noStrike" kern="1200" cap="none" spc="0" normalizeH="0" baseline="0" noProof="0">
                <a:ln>
                  <a:noFill/>
                </a:ln>
                <a:solidFill>
                  <a:srgbClr val="000000"/>
                </a:solidFill>
                <a:effectLst/>
                <a:uLnTx/>
                <a:uFillTx/>
                <a:latin typeface="Segoe UI"/>
                <a:ea typeface="HGP創英角ｺﾞｼｯｸUB" pitchFamily="50" charset="-128"/>
                <a:cs typeface="Arial" panose="020B0604020202020204" pitchFamily="34" charset="0"/>
              </a:rPr>
              <a:t>MM</a:t>
            </a:r>
          </a:p>
          <a:p>
            <a:pPr marL="171450" marR="0" lvl="0" indent="-171450" algn="l" defTabSz="91385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1" lang="en-US" sz="1100" b="1" i="0" u="none" strike="noStrike" kern="1200" cap="none" spc="0" normalizeH="0" baseline="0" noProof="0">
                <a:ln>
                  <a:noFill/>
                </a:ln>
                <a:solidFill>
                  <a:srgbClr val="000000"/>
                </a:solidFill>
                <a:effectLst/>
                <a:uLnTx/>
                <a:uFillTx/>
                <a:latin typeface="Segoe UI"/>
                <a:ea typeface="HGP創英角ｺﾞｼｯｸUB" pitchFamily="50" charset="-128"/>
                <a:cs typeface="Arial" panose="020B0604020202020204" pitchFamily="34" charset="0"/>
              </a:rPr>
              <a:t>Customer:  </a:t>
            </a:r>
            <a:r>
              <a:rPr kumimoji="1" lang="en-US" sz="1100" b="0" i="0" u="none" strike="noStrike" kern="1200" cap="none" spc="0" normalizeH="0" baseline="0" noProof="0">
                <a:ln>
                  <a:noFill/>
                </a:ln>
                <a:solidFill>
                  <a:srgbClr val="000000"/>
                </a:solidFill>
                <a:effectLst/>
                <a:uLnTx/>
                <a:uFillTx/>
                <a:latin typeface="Segoe UI"/>
                <a:ea typeface="HGP創英角ｺﾞｼｯｸUB" pitchFamily="50" charset="-128"/>
                <a:cs typeface="Arial" panose="020B0604020202020204" pitchFamily="34" charset="0"/>
              </a:rPr>
              <a:t>CIU, NEC HQ, Japan</a:t>
            </a:r>
            <a:endParaRPr kumimoji="1" lang="en-IN" sz="1100" b="0" i="0" u="none" strike="noStrike" kern="1200" cap="none" spc="0" normalizeH="0" baseline="0" noProof="0">
              <a:ln>
                <a:noFill/>
              </a:ln>
              <a:solidFill>
                <a:srgbClr val="000000"/>
              </a:solidFill>
              <a:effectLst/>
              <a:uLnTx/>
              <a:uFillTx/>
              <a:latin typeface="Segoe UI"/>
              <a:ea typeface="HGP創英角ｺﾞｼｯｸUB" pitchFamily="50" charset="-128"/>
              <a:cs typeface="Arial" panose="020B0604020202020204" pitchFamily="34" charset="0"/>
            </a:endParaRPr>
          </a:p>
          <a:p>
            <a:pPr marL="171450" marR="0" lvl="0" indent="-171450" algn="l" defTabSz="91385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1" lang="en-US" sz="1100" b="1" i="0" u="none" strike="noStrike" kern="0" cap="none" spc="0" normalizeH="0" baseline="0" noProof="0">
              <a:ln>
                <a:noFill/>
              </a:ln>
              <a:solidFill>
                <a:srgbClr val="000000"/>
              </a:solidFill>
              <a:effectLst/>
              <a:uLnTx/>
              <a:uFillTx/>
              <a:latin typeface="Segoe UI"/>
              <a:ea typeface="Verdana"/>
              <a:cs typeface="+mn-cs"/>
            </a:endParaRPr>
          </a:p>
          <a:p>
            <a:pPr marL="171450" marR="0" lvl="0" indent="-171450" algn="l" defTabSz="91385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1" lang="en-US" sz="1100" b="1" i="0" u="none" strike="noStrike" kern="0" cap="none" spc="0" normalizeH="0" baseline="0" noProof="0">
                <a:ln>
                  <a:noFill/>
                </a:ln>
                <a:solidFill>
                  <a:srgbClr val="000000"/>
                </a:solidFill>
                <a:effectLst/>
                <a:uLnTx/>
                <a:uFillTx/>
                <a:latin typeface="Segoe UI"/>
                <a:ea typeface="Verdana"/>
                <a:cs typeface="+mn-cs"/>
              </a:rPr>
              <a:t>Tool /Technologies Used</a:t>
            </a:r>
            <a:r>
              <a:rPr kumimoji="1" lang="en-US" sz="800" b="0" i="0" u="none" strike="noStrike" kern="0" cap="none" spc="0" normalizeH="0" baseline="0" noProof="0">
                <a:ln>
                  <a:noFill/>
                </a:ln>
                <a:solidFill>
                  <a:srgbClr val="000000"/>
                </a:solidFill>
                <a:effectLst/>
                <a:uLnTx/>
                <a:uFillTx/>
                <a:latin typeface="Verdana"/>
                <a:ea typeface="Verdana"/>
                <a:cs typeface="+mn-cs"/>
              </a:rPr>
              <a:t>: </a:t>
            </a:r>
            <a:r>
              <a:rPr kumimoji="1" lang="en-US" sz="1100" b="0" i="0" u="none" strike="noStrike" kern="0" cap="none" spc="0" normalizeH="0" baseline="0" noProof="0">
                <a:ln>
                  <a:noFill/>
                </a:ln>
                <a:solidFill>
                  <a:srgbClr val="000000"/>
                </a:solidFill>
                <a:effectLst/>
                <a:uLnTx/>
                <a:uFillTx/>
                <a:latin typeface="Segoe UI"/>
                <a:ea typeface="Verdana"/>
                <a:cs typeface="+mn-cs"/>
              </a:rPr>
              <a:t>Java 8, Micro-services , FIWARE Orion, Draco CrateDB, Apache NiFI, Kafka, Jupyter, Scikit-Learn, Hydrosphere (ML), Echart</a:t>
            </a:r>
          </a:p>
          <a:p>
            <a:pPr marL="171450" marR="0" lvl="0" indent="-171450" algn="l" defTabSz="91385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1" lang="en-US" sz="1100" b="0" i="0" u="none" strike="noStrike" kern="0" cap="none" spc="0" normalizeH="0" baseline="0" noProof="0">
              <a:ln>
                <a:noFill/>
              </a:ln>
              <a:solidFill>
                <a:srgbClr val="000000"/>
              </a:solidFill>
              <a:effectLst/>
              <a:uLnTx/>
              <a:uFillTx/>
              <a:latin typeface="Segoe UI"/>
              <a:ea typeface="Verdana"/>
              <a:cs typeface="+mn-cs"/>
            </a:endParaRPr>
          </a:p>
          <a:p>
            <a:pPr marL="171450" marR="0" lvl="0" indent="-171450" algn="l" defTabSz="91385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1" lang="en-US" sz="1100" b="1" i="0" u="none" strike="noStrike" kern="0" cap="none" spc="0" normalizeH="0" baseline="0" noProof="0">
                <a:ln>
                  <a:noFill/>
                </a:ln>
                <a:solidFill>
                  <a:srgbClr val="000000"/>
                </a:solidFill>
                <a:effectLst/>
                <a:uLnTx/>
                <a:uFillTx/>
                <a:latin typeface="Segoe UI"/>
                <a:ea typeface="Verdana"/>
                <a:cs typeface="+mn-cs"/>
              </a:rPr>
              <a:t>NECI Responsibilities</a:t>
            </a:r>
            <a:r>
              <a:rPr kumimoji="1" lang="en-US" sz="1100" b="0" i="0" u="none" strike="noStrike" kern="0" cap="none" spc="0" normalizeH="0" baseline="0" noProof="0">
                <a:ln>
                  <a:noFill/>
                </a:ln>
                <a:solidFill>
                  <a:srgbClr val="000000"/>
                </a:solidFill>
                <a:effectLst/>
                <a:uLnTx/>
                <a:uFillTx/>
                <a:latin typeface="Segoe UI"/>
                <a:ea typeface="Verdana"/>
                <a:cs typeface="+mn-cs"/>
              </a:rPr>
              <a:t>: Full SDLC cycle for development, System Design &amp; Integration for FIWARE. AIML modeling</a:t>
            </a:r>
            <a:endParaRPr kumimoji="1" lang="en-IN" sz="1100" b="1" i="0" u="none" strike="noStrike" kern="1200" cap="none" spc="0" normalizeH="0" baseline="0" noProof="0">
              <a:ln>
                <a:noFill/>
              </a:ln>
              <a:solidFill>
                <a:srgbClr val="000000"/>
              </a:solidFill>
              <a:effectLst/>
              <a:uLnTx/>
              <a:uFillTx/>
              <a:latin typeface="Arial" charset="0"/>
              <a:ea typeface="HGP創英角ｺﾞｼｯｸUB" pitchFamily="50" charset="-128"/>
              <a:cs typeface="Arial" panose="020B0604020202020204" pitchFamily="34" charset="0"/>
            </a:endParaRPr>
          </a:p>
        </p:txBody>
      </p:sp>
      <p:pic>
        <p:nvPicPr>
          <p:cNvPr id="55" name="Picture 13" descr="http://t1.gstatic.com/images?q=tbn:ANd9GcQb2KRtkv0KsBNJvOlY9l3CT2KLNTyD4rnRRG3w6rP-0pJ4uR3x"/>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286"/>
          <a:stretch/>
        </p:blipFill>
        <p:spPr bwMode="auto">
          <a:xfrm>
            <a:off x="124457" y="3905756"/>
            <a:ext cx="323785" cy="287589"/>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11"/>
          <p:cNvSpPr>
            <a:spLocks noChangeArrowheads="1"/>
          </p:cNvSpPr>
          <p:nvPr/>
        </p:nvSpPr>
        <p:spPr bwMode="auto">
          <a:xfrm>
            <a:off x="6249996" y="3933056"/>
            <a:ext cx="2934484" cy="456128"/>
          </a:xfrm>
          <a:prstGeom prst="rect">
            <a:avLst/>
          </a:prstGeom>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l" defTabSz="913852" rtl="0" eaLnBrk="1" fontAlgn="base" latinLnBrk="0" hangingPunct="1">
              <a:lnSpc>
                <a:spcPct val="100000"/>
              </a:lnSpc>
              <a:spcBef>
                <a:spcPct val="0"/>
              </a:spcBef>
              <a:spcAft>
                <a:spcPct val="0"/>
              </a:spcAft>
              <a:buClrTx/>
              <a:buSzTx/>
              <a:buFontTx/>
              <a:buNone/>
              <a:tabLst/>
              <a:defRPr/>
            </a:pPr>
            <a:r>
              <a:rPr kumimoji="1" lang="en-US" sz="1200" b="1" i="0" u="none" strike="noStrike" kern="1200" cap="none" spc="0" normalizeH="0" baseline="0" noProof="0" dirty="0">
                <a:ln>
                  <a:noFill/>
                </a:ln>
                <a:solidFill>
                  <a:srgbClr val="FFFFFF"/>
                </a:solidFill>
                <a:effectLst/>
                <a:uLnTx/>
                <a:uFillTx/>
                <a:latin typeface="Segoe UI"/>
                <a:cs typeface="Arial" panose="020B0604020202020204" pitchFamily="34" charset="0"/>
              </a:rPr>
              <a:t>         NEC Solution</a:t>
            </a:r>
          </a:p>
        </p:txBody>
      </p:sp>
      <p:sp>
        <p:nvSpPr>
          <p:cNvPr id="63" name="Rectangle 11"/>
          <p:cNvSpPr>
            <a:spLocks noChangeArrowheads="1"/>
          </p:cNvSpPr>
          <p:nvPr/>
        </p:nvSpPr>
        <p:spPr bwMode="auto">
          <a:xfrm>
            <a:off x="9210188" y="3933056"/>
            <a:ext cx="2934484" cy="456128"/>
          </a:xfrm>
          <a:prstGeom prst="rect">
            <a:avLst/>
          </a:prstGeom>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l" defTabSz="913852" rtl="0" eaLnBrk="1" fontAlgn="base" latinLnBrk="0" hangingPunct="1">
              <a:lnSpc>
                <a:spcPct val="100000"/>
              </a:lnSpc>
              <a:spcBef>
                <a:spcPct val="0"/>
              </a:spcBef>
              <a:spcAft>
                <a:spcPct val="0"/>
              </a:spcAft>
              <a:buClrTx/>
              <a:buSzTx/>
              <a:buFontTx/>
              <a:buNone/>
              <a:tabLst/>
              <a:defRPr/>
            </a:pPr>
            <a:r>
              <a:rPr kumimoji="1" lang="en-US" sz="1200" b="1" i="0" u="none" strike="noStrike" kern="1200" cap="none" spc="0" normalizeH="0" baseline="0" noProof="0">
                <a:ln>
                  <a:noFill/>
                </a:ln>
                <a:solidFill>
                  <a:srgbClr val="FFFFFF"/>
                </a:solidFill>
                <a:effectLst/>
                <a:uLnTx/>
                <a:uFillTx/>
                <a:latin typeface="Segoe UI"/>
                <a:cs typeface="Arial" panose="020B0604020202020204" pitchFamily="34" charset="0"/>
              </a:rPr>
              <a:t>         Business Benefit</a:t>
            </a:r>
          </a:p>
        </p:txBody>
      </p:sp>
      <p:grpSp>
        <p:nvGrpSpPr>
          <p:cNvPr id="31" name="Group 30">
            <a:extLst>
              <a:ext uri="{FF2B5EF4-FFF2-40B4-BE49-F238E27FC236}">
                <a16:creationId xmlns:a16="http://schemas.microsoft.com/office/drawing/2014/main" id="{1C5B6400-E193-46E2-9E32-11792B83FAC6}"/>
              </a:ext>
            </a:extLst>
          </p:cNvPr>
          <p:cNvGrpSpPr/>
          <p:nvPr/>
        </p:nvGrpSpPr>
        <p:grpSpPr>
          <a:xfrm>
            <a:off x="7269893" y="79101"/>
            <a:ext cx="2253080" cy="261610"/>
            <a:chOff x="9696370" y="254101"/>
            <a:chExt cx="2253080" cy="261610"/>
          </a:xfrm>
        </p:grpSpPr>
        <p:pic>
          <p:nvPicPr>
            <p:cNvPr id="32" name="Picture 4">
              <a:extLst>
                <a:ext uri="{FF2B5EF4-FFF2-40B4-BE49-F238E27FC236}">
                  <a16:creationId xmlns:a16="http://schemas.microsoft.com/office/drawing/2014/main" id="{8E3CC88C-FBB7-483D-BEB4-328F8EC9B3FF}"/>
                </a:ext>
              </a:extLst>
            </p:cNvPr>
            <p:cNvPicPr>
              <a:picLocks noChangeAspect="1"/>
            </p:cNvPicPr>
            <p:nvPr/>
          </p:nvPicPr>
          <p:blipFill>
            <a:blip r:embed="rId4"/>
            <a:stretch>
              <a:fillRect/>
            </a:stretch>
          </p:blipFill>
          <p:spPr>
            <a:xfrm>
              <a:off x="9696370" y="283936"/>
              <a:ext cx="238125" cy="231775"/>
            </a:xfrm>
            <a:prstGeom prst="rect">
              <a:avLst/>
            </a:prstGeom>
          </p:spPr>
        </p:pic>
        <p:sp>
          <p:nvSpPr>
            <p:cNvPr id="33" name="TextBox 32">
              <a:extLst>
                <a:ext uri="{FF2B5EF4-FFF2-40B4-BE49-F238E27FC236}">
                  <a16:creationId xmlns:a16="http://schemas.microsoft.com/office/drawing/2014/main" id="{A45F2CDE-661C-4F4B-BAAB-D67C8E35C917}"/>
                </a:ext>
              </a:extLst>
            </p:cNvPr>
            <p:cNvSpPr txBox="1"/>
            <p:nvPr/>
          </p:nvSpPr>
          <p:spPr>
            <a:xfrm>
              <a:off x="10005931" y="254101"/>
              <a:ext cx="1943519" cy="261610"/>
            </a:xfrm>
            <a:prstGeom prst="rect">
              <a:avLst/>
            </a:prstGeom>
            <a:solidFill>
              <a:schemeClr val="bg1">
                <a:lumMod val="95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354" rtl="0" eaLnBrk="1" fontAlgn="base"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a:ln>
                    <a:noFill/>
                  </a:ln>
                  <a:solidFill>
                    <a:srgbClr val="000000"/>
                  </a:solidFill>
                  <a:effectLst/>
                  <a:uLnTx/>
                  <a:uFillTx/>
                  <a:latin typeface="Arial"/>
                  <a:cs typeface="+mn-cs"/>
                </a:rPr>
                <a:t>Digital Twin</a:t>
              </a:r>
            </a:p>
          </p:txBody>
        </p:sp>
      </p:grpSp>
      <p:grpSp>
        <p:nvGrpSpPr>
          <p:cNvPr id="34" name="Group 33">
            <a:extLst>
              <a:ext uri="{FF2B5EF4-FFF2-40B4-BE49-F238E27FC236}">
                <a16:creationId xmlns:a16="http://schemas.microsoft.com/office/drawing/2014/main" id="{1B7AE866-E497-4336-9CFC-C3AA910AF4B0}"/>
              </a:ext>
            </a:extLst>
          </p:cNvPr>
          <p:cNvGrpSpPr/>
          <p:nvPr/>
        </p:nvGrpSpPr>
        <p:grpSpPr>
          <a:xfrm>
            <a:off x="7269893" y="439575"/>
            <a:ext cx="1973262" cy="261610"/>
            <a:chOff x="12083497" y="-24586"/>
            <a:chExt cx="1973262" cy="261610"/>
          </a:xfrm>
        </p:grpSpPr>
        <p:pic>
          <p:nvPicPr>
            <p:cNvPr id="35" name="Picture 4">
              <a:extLst>
                <a:ext uri="{FF2B5EF4-FFF2-40B4-BE49-F238E27FC236}">
                  <a16:creationId xmlns:a16="http://schemas.microsoft.com/office/drawing/2014/main" id="{A5FEA0CA-95CB-45F1-8FC9-DFBD1CD07B85}"/>
                </a:ext>
              </a:extLst>
            </p:cNvPr>
            <p:cNvPicPr>
              <a:picLocks noChangeAspect="1"/>
            </p:cNvPicPr>
            <p:nvPr/>
          </p:nvPicPr>
          <p:blipFill>
            <a:blip r:embed="rId4"/>
            <a:stretch>
              <a:fillRect/>
            </a:stretch>
          </p:blipFill>
          <p:spPr>
            <a:xfrm>
              <a:off x="12083497" y="-9668"/>
              <a:ext cx="238125" cy="231775"/>
            </a:xfrm>
            <a:prstGeom prst="rect">
              <a:avLst/>
            </a:prstGeom>
          </p:spPr>
        </p:pic>
        <p:sp>
          <p:nvSpPr>
            <p:cNvPr id="36" name="TextBox 35">
              <a:extLst>
                <a:ext uri="{FF2B5EF4-FFF2-40B4-BE49-F238E27FC236}">
                  <a16:creationId xmlns:a16="http://schemas.microsoft.com/office/drawing/2014/main" id="{31A8AE5D-24E1-49F0-8798-956230C8F812}"/>
                </a:ext>
              </a:extLst>
            </p:cNvPr>
            <p:cNvSpPr txBox="1"/>
            <p:nvPr/>
          </p:nvSpPr>
          <p:spPr>
            <a:xfrm>
              <a:off x="12393059" y="-24586"/>
              <a:ext cx="1663700" cy="261610"/>
            </a:xfrm>
            <a:prstGeom prst="rect">
              <a:avLst/>
            </a:prstGeom>
            <a:solidFill>
              <a:schemeClr val="bg1">
                <a:lumMod val="95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354" rtl="0" eaLnBrk="1" fontAlgn="base"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dirty="0">
                  <a:ln>
                    <a:noFill/>
                  </a:ln>
                  <a:solidFill>
                    <a:srgbClr val="000000"/>
                  </a:solidFill>
                  <a:effectLst/>
                  <a:uLnTx/>
                  <a:uFillTx/>
                  <a:latin typeface="Arial"/>
                  <a:cs typeface="+mn-cs"/>
                </a:rPr>
                <a:t>FIWARE</a:t>
              </a:r>
            </a:p>
          </p:txBody>
        </p:sp>
      </p:grpSp>
      <p:pic>
        <p:nvPicPr>
          <p:cNvPr id="59" name="Picture 2" descr="Current Solution- Flood monitoring &#10;Data Acquisition &#10;Water level &#10;WRIS &#10;Weather data from &#10;WeatherAPl &#10;Flood Monitoring Solution &#10;Data Ingestion &#10;FIII_J &#10;Analysis &#10;GIS Mapping &#10;Alert &#10;Mechanism &#10;Prediction/ DT &#10;Visualization &#10;Real time &#10;Sta tus &#10;Trend grap h &#10;I@AA FloodAlert &#10;NEC ">
            <a:extLst>
              <a:ext uri="{FF2B5EF4-FFF2-40B4-BE49-F238E27FC236}">
                <a16:creationId xmlns:a16="http://schemas.microsoft.com/office/drawing/2014/main" id="{E4CDF13A-7808-42E6-A4C2-813A3A4E83D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8072" b="15243"/>
          <a:stretch/>
        </p:blipFill>
        <p:spPr bwMode="auto">
          <a:xfrm>
            <a:off x="169506" y="1861844"/>
            <a:ext cx="5926494" cy="1936207"/>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a:extLst>
              <a:ext uri="{FF2B5EF4-FFF2-40B4-BE49-F238E27FC236}">
                <a16:creationId xmlns:a16="http://schemas.microsoft.com/office/drawing/2014/main" id="{2A3F72AF-F303-4C87-B44F-23A74C5C16DD}"/>
              </a:ext>
            </a:extLst>
          </p:cNvPr>
          <p:cNvPicPr>
            <a:picLocks noChangeAspect="1"/>
          </p:cNvPicPr>
          <p:nvPr/>
        </p:nvPicPr>
        <p:blipFill>
          <a:blip r:embed="rId6"/>
          <a:stretch>
            <a:fillRect/>
          </a:stretch>
        </p:blipFill>
        <p:spPr>
          <a:xfrm>
            <a:off x="9132374" y="2122057"/>
            <a:ext cx="2727495" cy="1627835"/>
          </a:xfrm>
          <a:prstGeom prst="rect">
            <a:avLst/>
          </a:prstGeom>
          <a:ln>
            <a:noFill/>
          </a:ln>
          <a:effectLst>
            <a:outerShdw blurRad="292100" dist="139700" dir="2700000" algn="tl" rotWithShape="0">
              <a:srgbClr val="333333">
                <a:alpha val="65000"/>
              </a:srgbClr>
            </a:outerShdw>
          </a:effectLst>
        </p:spPr>
      </p:pic>
      <p:sp>
        <p:nvSpPr>
          <p:cNvPr id="65" name="Rectangular Callout 33">
            <a:extLst>
              <a:ext uri="{FF2B5EF4-FFF2-40B4-BE49-F238E27FC236}">
                <a16:creationId xmlns:a16="http://schemas.microsoft.com/office/drawing/2014/main" id="{5BDBA4B7-AF27-4B68-8964-C7EC70C13239}"/>
              </a:ext>
            </a:extLst>
          </p:cNvPr>
          <p:cNvSpPr/>
          <p:nvPr/>
        </p:nvSpPr>
        <p:spPr>
          <a:xfrm>
            <a:off x="10699792" y="3170290"/>
            <a:ext cx="1411208" cy="615235"/>
          </a:xfrm>
          <a:prstGeom prst="wedgeRectCallout">
            <a:avLst>
              <a:gd name="adj1" fmla="val -34751"/>
              <a:gd name="adj2" fmla="val -128360"/>
            </a:avLst>
          </a:prstGeom>
          <a:solidFill>
            <a:schemeClr val="accent1">
              <a:lumMod val="50000"/>
            </a:schemeClr>
          </a:solidFill>
        </p:spPr>
        <p:style>
          <a:lnRef idx="3">
            <a:schemeClr val="lt1"/>
          </a:lnRef>
          <a:fillRef idx="1">
            <a:schemeClr val="accent2"/>
          </a:fillRef>
          <a:effectRef idx="1">
            <a:schemeClr val="accent2"/>
          </a:effectRef>
          <a:fontRef idx="minor">
            <a:schemeClr val="lt1"/>
          </a:fontRef>
        </p:style>
        <p:txBody>
          <a:bodyPr rtlCol="0" anchor="ctr"/>
          <a:lstStyle/>
          <a:p>
            <a:pPr marL="0" marR="0" lvl="0" indent="0" algn="l" defTabSz="914354" rtl="0" eaLnBrk="1" fontAlgn="base"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srgbClr val="FFFFFF"/>
                </a:solidFill>
                <a:effectLst/>
                <a:uLnTx/>
                <a:uFillTx/>
                <a:latin typeface="Segoe UI"/>
                <a:cs typeface="+mn-cs"/>
              </a:rPr>
              <a:t>Water level Prediction showing 2 hrs. ahead in time</a:t>
            </a:r>
          </a:p>
        </p:txBody>
      </p:sp>
      <p:sp>
        <p:nvSpPr>
          <p:cNvPr id="66" name="Rectangular Callout 30">
            <a:extLst>
              <a:ext uri="{FF2B5EF4-FFF2-40B4-BE49-F238E27FC236}">
                <a16:creationId xmlns:a16="http://schemas.microsoft.com/office/drawing/2014/main" id="{5AB71D6F-5BF0-4267-AEB0-0D33A4CC8551}"/>
              </a:ext>
            </a:extLst>
          </p:cNvPr>
          <p:cNvSpPr/>
          <p:nvPr/>
        </p:nvSpPr>
        <p:spPr bwMode="auto">
          <a:xfrm>
            <a:off x="6549785" y="1720302"/>
            <a:ext cx="962622" cy="481714"/>
          </a:xfrm>
          <a:prstGeom prst="wedgeRectCallout">
            <a:avLst>
              <a:gd name="adj1" fmla="val 32472"/>
              <a:gd name="adj2" fmla="val 65434"/>
            </a:avLst>
          </a:prstGeom>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dirty="0">
                <a:ln>
                  <a:noFill/>
                </a:ln>
                <a:solidFill>
                  <a:srgbClr val="FFFFFF"/>
                </a:solidFill>
                <a:effectLst/>
                <a:uLnTx/>
                <a:uFillTx/>
                <a:latin typeface="Segoe UI"/>
                <a:ea typeface="+mj-ea"/>
                <a:cs typeface="+mn-cs"/>
              </a:rPr>
              <a:t>Visualization</a:t>
            </a:r>
          </a:p>
          <a:p>
            <a:pPr marL="0" marR="0" lvl="0" indent="0" algn="l" defTabSz="914354"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dirty="0">
                <a:ln>
                  <a:noFill/>
                </a:ln>
                <a:solidFill>
                  <a:srgbClr val="FFFFFF"/>
                </a:solidFill>
                <a:effectLst/>
                <a:uLnTx/>
                <a:uFillTx/>
                <a:latin typeface="Segoe UI"/>
                <a:ea typeface="+mj-ea"/>
                <a:cs typeface="+mn-cs"/>
              </a:rPr>
              <a:t>Dashboard</a:t>
            </a:r>
            <a:endParaRPr kumimoji="1" lang="en-IN" sz="1100" b="0" i="0" u="none" strike="noStrike" kern="1200" cap="none" spc="0" normalizeH="0" baseline="0" noProof="0" dirty="0">
              <a:ln>
                <a:noFill/>
              </a:ln>
              <a:solidFill>
                <a:srgbClr val="FFFFFF"/>
              </a:solidFill>
              <a:effectLst/>
              <a:uLnTx/>
              <a:uFillTx/>
              <a:latin typeface="Segoe UI"/>
              <a:ea typeface="+mj-ea"/>
              <a:cs typeface="+mn-cs"/>
            </a:endParaRPr>
          </a:p>
        </p:txBody>
      </p:sp>
      <p:sp>
        <p:nvSpPr>
          <p:cNvPr id="67" name="Rectangular Callout 30">
            <a:extLst>
              <a:ext uri="{FF2B5EF4-FFF2-40B4-BE49-F238E27FC236}">
                <a16:creationId xmlns:a16="http://schemas.microsoft.com/office/drawing/2014/main" id="{B9396B85-A558-4B15-BD8B-F2CBD9DB93D1}"/>
              </a:ext>
            </a:extLst>
          </p:cNvPr>
          <p:cNvSpPr/>
          <p:nvPr/>
        </p:nvSpPr>
        <p:spPr bwMode="auto">
          <a:xfrm>
            <a:off x="1225819" y="1765893"/>
            <a:ext cx="962622" cy="491036"/>
          </a:xfrm>
          <a:prstGeom prst="wedgeRectCallout">
            <a:avLst>
              <a:gd name="adj1" fmla="val 17858"/>
              <a:gd name="adj2" fmla="val 86892"/>
            </a:avLst>
          </a:prstGeom>
          <a:solidFill>
            <a:schemeClr val="accent1">
              <a:lumMod val="50000"/>
            </a:schemeClr>
          </a:solidFill>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a:ln>
                  <a:noFill/>
                </a:ln>
                <a:solidFill>
                  <a:srgbClr val="FFFFFF"/>
                </a:solidFill>
                <a:effectLst/>
                <a:uLnTx/>
                <a:uFillTx/>
                <a:latin typeface="Segoe UI"/>
                <a:ea typeface="+mj-ea"/>
                <a:cs typeface="+mn-cs"/>
              </a:rPr>
              <a:t>Overall System Flow</a:t>
            </a:r>
            <a:endParaRPr kumimoji="1" lang="en-IN" sz="1100" b="0" i="0" u="none" strike="noStrike" kern="1200" cap="none" spc="0" normalizeH="0" baseline="0" noProof="0">
              <a:ln>
                <a:noFill/>
              </a:ln>
              <a:solidFill>
                <a:srgbClr val="FFFFFF"/>
              </a:solidFill>
              <a:effectLst/>
              <a:uLnTx/>
              <a:uFillTx/>
              <a:latin typeface="Segoe UI"/>
              <a:ea typeface="+mj-ea"/>
              <a:cs typeface="+mn-cs"/>
            </a:endParaRPr>
          </a:p>
        </p:txBody>
      </p:sp>
      <p:pic>
        <p:nvPicPr>
          <p:cNvPr id="2" name="Picture 1"/>
          <p:cNvPicPr>
            <a:picLocks noChangeAspect="1"/>
          </p:cNvPicPr>
          <p:nvPr/>
        </p:nvPicPr>
        <p:blipFill>
          <a:blip r:embed="rId7"/>
          <a:stretch>
            <a:fillRect/>
          </a:stretch>
        </p:blipFill>
        <p:spPr>
          <a:xfrm>
            <a:off x="6164806" y="2122057"/>
            <a:ext cx="2883699" cy="1627835"/>
          </a:xfrm>
          <a:prstGeom prst="rect">
            <a:avLst/>
          </a:prstGeom>
        </p:spPr>
      </p:pic>
      <p:sp>
        <p:nvSpPr>
          <p:cNvPr id="26" name="Rectangle: Top Corners Rounded 25">
            <a:extLst>
              <a:ext uri="{FF2B5EF4-FFF2-40B4-BE49-F238E27FC236}">
                <a16:creationId xmlns:a16="http://schemas.microsoft.com/office/drawing/2014/main" id="{77CF52BF-43EA-47CA-A471-92FB12F71473}"/>
              </a:ext>
            </a:extLst>
          </p:cNvPr>
          <p:cNvSpPr/>
          <p:nvPr/>
        </p:nvSpPr>
        <p:spPr bwMode="auto">
          <a:xfrm>
            <a:off x="9813851" y="526016"/>
            <a:ext cx="2378149" cy="456128"/>
          </a:xfrm>
          <a:prstGeom prst="round2Same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a:solidFill>
                  <a:schemeClr val="bg1"/>
                </a:solidFill>
                <a:latin typeface="+mj-ea"/>
              </a:rPr>
              <a:t>Disaster Prevention </a:t>
            </a:r>
          </a:p>
        </p:txBody>
      </p:sp>
      <p:sp>
        <p:nvSpPr>
          <p:cNvPr id="3" name="Rectangle 2">
            <a:extLst>
              <a:ext uri="{FF2B5EF4-FFF2-40B4-BE49-F238E27FC236}">
                <a16:creationId xmlns:a16="http://schemas.microsoft.com/office/drawing/2014/main" id="{2B41B8D3-07E8-E4B2-B46A-7D9A691FC18F}"/>
              </a:ext>
            </a:extLst>
          </p:cNvPr>
          <p:cNvSpPr/>
          <p:nvPr/>
        </p:nvSpPr>
        <p:spPr bwMode="auto">
          <a:xfrm>
            <a:off x="9915612" y="0"/>
            <a:ext cx="2276388" cy="311206"/>
          </a:xfrm>
          <a:prstGeom prst="rect">
            <a:avLst/>
          </a:prstGeom>
          <a:solidFill>
            <a:srgbClr val="1E32A5"/>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IN" sz="1800" b="0" i="0" u="none" strike="noStrike" kern="0" cap="none" spc="0" normalizeH="0" baseline="0" noProof="0">
                <a:ln>
                  <a:noFill/>
                </a:ln>
                <a:solidFill>
                  <a:srgbClr val="FFFFFF"/>
                </a:solidFill>
                <a:effectLst/>
                <a:uLnTx/>
                <a:uFillTx/>
                <a:latin typeface="Segoe UI"/>
                <a:ea typeface="+mj-ea"/>
              </a:rPr>
              <a:t>Digital Twin</a:t>
            </a:r>
          </a:p>
        </p:txBody>
      </p:sp>
      <p:grpSp>
        <p:nvGrpSpPr>
          <p:cNvPr id="5" name="Group 4">
            <a:extLst>
              <a:ext uri="{FF2B5EF4-FFF2-40B4-BE49-F238E27FC236}">
                <a16:creationId xmlns:a16="http://schemas.microsoft.com/office/drawing/2014/main" id="{58E16668-82D0-7C66-FE59-EE0C2F392968}"/>
              </a:ext>
            </a:extLst>
          </p:cNvPr>
          <p:cNvGrpSpPr/>
          <p:nvPr/>
        </p:nvGrpSpPr>
        <p:grpSpPr>
          <a:xfrm>
            <a:off x="533174" y="6560457"/>
            <a:ext cx="3196996" cy="95248"/>
            <a:chOff x="2681287" y="3429000"/>
            <a:chExt cx="7589467" cy="323850"/>
          </a:xfrm>
        </p:grpSpPr>
        <p:pic>
          <p:nvPicPr>
            <p:cNvPr id="7" name="Picture 6">
              <a:extLst>
                <a:ext uri="{FF2B5EF4-FFF2-40B4-BE49-F238E27FC236}">
                  <a16:creationId xmlns:a16="http://schemas.microsoft.com/office/drawing/2014/main" id="{110BA5E7-C01E-E18A-0FA1-A74DEC8E519B}"/>
                </a:ext>
              </a:extLst>
            </p:cNvPr>
            <p:cNvPicPr>
              <a:picLocks noChangeAspect="1"/>
            </p:cNvPicPr>
            <p:nvPr/>
          </p:nvPicPr>
          <p:blipFill>
            <a:blip r:embed="rId8"/>
            <a:stretch>
              <a:fillRect/>
            </a:stretch>
          </p:blipFill>
          <p:spPr>
            <a:xfrm>
              <a:off x="2681287" y="3429000"/>
              <a:ext cx="3414713" cy="323850"/>
            </a:xfrm>
            <a:prstGeom prst="rect">
              <a:avLst/>
            </a:prstGeom>
          </p:spPr>
        </p:pic>
        <p:pic>
          <p:nvPicPr>
            <p:cNvPr id="8" name="Picture 7">
              <a:extLst>
                <a:ext uri="{FF2B5EF4-FFF2-40B4-BE49-F238E27FC236}">
                  <a16:creationId xmlns:a16="http://schemas.microsoft.com/office/drawing/2014/main" id="{7D01F6F5-C83C-DE9A-4981-C949DAEF7AC9}"/>
                </a:ext>
              </a:extLst>
            </p:cNvPr>
            <p:cNvPicPr>
              <a:picLocks noChangeAspect="1"/>
            </p:cNvPicPr>
            <p:nvPr/>
          </p:nvPicPr>
          <p:blipFill>
            <a:blip r:embed="rId9"/>
            <a:stretch>
              <a:fillRect/>
            </a:stretch>
          </p:blipFill>
          <p:spPr>
            <a:xfrm>
              <a:off x="6251865" y="3473760"/>
              <a:ext cx="4018889" cy="279090"/>
            </a:xfrm>
            <a:prstGeom prst="rect">
              <a:avLst/>
            </a:prstGeom>
          </p:spPr>
        </p:pic>
        <p:sp>
          <p:nvSpPr>
            <p:cNvPr id="9" name="Oval 8">
              <a:extLst>
                <a:ext uri="{FF2B5EF4-FFF2-40B4-BE49-F238E27FC236}">
                  <a16:creationId xmlns:a16="http://schemas.microsoft.com/office/drawing/2014/main" id="{C6FA57FF-2F5A-B307-75AE-D83D6AF94379}"/>
                </a:ext>
              </a:extLst>
            </p:cNvPr>
            <p:cNvSpPr/>
            <p:nvPr/>
          </p:nvSpPr>
          <p:spPr>
            <a:xfrm>
              <a:off x="6128213" y="3692617"/>
              <a:ext cx="45719" cy="45719"/>
            </a:xfrm>
            <a:prstGeom prst="ellipse">
              <a:avLst/>
            </a:prstGeom>
            <a:solidFill>
              <a:srgbClr val="1E37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 name="Rectangle 11">
            <a:extLst>
              <a:ext uri="{FF2B5EF4-FFF2-40B4-BE49-F238E27FC236}">
                <a16:creationId xmlns:a16="http://schemas.microsoft.com/office/drawing/2014/main" id="{3ECB514A-DC20-D21D-7E8A-ECC915BFE35D}"/>
              </a:ext>
            </a:extLst>
          </p:cNvPr>
          <p:cNvSpPr>
            <a:spLocks noChangeArrowheads="1"/>
          </p:cNvSpPr>
          <p:nvPr/>
        </p:nvSpPr>
        <p:spPr bwMode="auto">
          <a:xfrm>
            <a:off x="3289803" y="3933079"/>
            <a:ext cx="2934484" cy="456128"/>
          </a:xfrm>
          <a:prstGeom prst="rect">
            <a:avLst/>
          </a:prstGeom>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l" defTabSz="913852" rtl="0" eaLnBrk="1" fontAlgn="base" latinLnBrk="0" hangingPunct="1">
              <a:lnSpc>
                <a:spcPct val="100000"/>
              </a:lnSpc>
              <a:spcBef>
                <a:spcPct val="0"/>
              </a:spcBef>
              <a:spcAft>
                <a:spcPct val="0"/>
              </a:spcAft>
              <a:buClrTx/>
              <a:buSzTx/>
              <a:buFontTx/>
              <a:buNone/>
              <a:tabLst/>
              <a:defRPr/>
            </a:pPr>
            <a:r>
              <a:rPr kumimoji="1" lang="en-US" sz="1200" b="1" i="0" u="none" strike="noStrike" kern="1200" cap="none" spc="0" normalizeH="0" baseline="0" noProof="0">
                <a:ln>
                  <a:noFill/>
                </a:ln>
                <a:solidFill>
                  <a:srgbClr val="FFFFFF"/>
                </a:solidFill>
                <a:effectLst/>
                <a:uLnTx/>
                <a:uFillTx/>
                <a:latin typeface="Segoe UI"/>
                <a:cs typeface="Arial" panose="020B0604020202020204" pitchFamily="34" charset="0"/>
              </a:rPr>
              <a:t>         Business Problem</a:t>
            </a:r>
          </a:p>
        </p:txBody>
      </p:sp>
      <p:sp>
        <p:nvSpPr>
          <p:cNvPr id="10" name="Rectangle 11">
            <a:extLst>
              <a:ext uri="{FF2B5EF4-FFF2-40B4-BE49-F238E27FC236}">
                <a16:creationId xmlns:a16="http://schemas.microsoft.com/office/drawing/2014/main" id="{165D0DE9-B9AD-EADC-1E33-6E26BE887D56}"/>
              </a:ext>
            </a:extLst>
          </p:cNvPr>
          <p:cNvSpPr>
            <a:spLocks noChangeArrowheads="1"/>
          </p:cNvSpPr>
          <p:nvPr/>
        </p:nvSpPr>
        <p:spPr bwMode="auto">
          <a:xfrm>
            <a:off x="6249995" y="3926434"/>
            <a:ext cx="2934484" cy="456128"/>
          </a:xfrm>
          <a:prstGeom prst="rect">
            <a:avLst/>
          </a:prstGeom>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3852" rtl="0" eaLnBrk="1" fontAlgn="base" latinLnBrk="0" hangingPunct="1">
              <a:lnSpc>
                <a:spcPct val="100000"/>
              </a:lnSpc>
              <a:spcBef>
                <a:spcPct val="0"/>
              </a:spcBef>
              <a:spcAft>
                <a:spcPct val="0"/>
              </a:spcAft>
              <a:buClrTx/>
              <a:buSzTx/>
              <a:buFontTx/>
              <a:buNone/>
              <a:tabLst/>
              <a:defRPr/>
            </a:pPr>
            <a:r>
              <a:rPr kumimoji="1" lang="en-US" sz="1200" b="1" i="0" u="none" strike="noStrike" kern="1200" cap="none" spc="0" normalizeH="0" baseline="0" noProof="0" dirty="0">
                <a:ln>
                  <a:noFill/>
                </a:ln>
                <a:solidFill>
                  <a:srgbClr val="FFFFFF"/>
                </a:solidFill>
                <a:effectLst/>
                <a:uLnTx/>
                <a:uFillTx/>
                <a:latin typeface="Segoe UI"/>
                <a:cs typeface="Arial" panose="020B0604020202020204" pitchFamily="34" charset="0"/>
              </a:rPr>
              <a:t>Solution</a:t>
            </a:r>
          </a:p>
        </p:txBody>
      </p:sp>
      <p:sp>
        <p:nvSpPr>
          <p:cNvPr id="11" name="Rectangular Callout 30">
            <a:extLst>
              <a:ext uri="{FF2B5EF4-FFF2-40B4-BE49-F238E27FC236}">
                <a16:creationId xmlns:a16="http://schemas.microsoft.com/office/drawing/2014/main" id="{334363A7-92BE-5FBF-80AB-EA9C6FEFEDC5}"/>
              </a:ext>
            </a:extLst>
          </p:cNvPr>
          <p:cNvSpPr/>
          <p:nvPr/>
        </p:nvSpPr>
        <p:spPr bwMode="auto">
          <a:xfrm>
            <a:off x="6549784" y="1713680"/>
            <a:ext cx="962622" cy="481714"/>
          </a:xfrm>
          <a:prstGeom prst="wedgeRectCallout">
            <a:avLst>
              <a:gd name="adj1" fmla="val 32472"/>
              <a:gd name="adj2" fmla="val 65434"/>
            </a:avLst>
          </a:prstGeom>
          <a:solidFill>
            <a:schemeClr val="accent1">
              <a:lumMod val="50000"/>
            </a:schemeClr>
          </a:solidFill>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dirty="0">
                <a:ln>
                  <a:noFill/>
                </a:ln>
                <a:solidFill>
                  <a:srgbClr val="FFFFFF"/>
                </a:solidFill>
                <a:effectLst/>
                <a:uLnTx/>
                <a:uFillTx/>
                <a:latin typeface="Segoe UI"/>
                <a:ea typeface="+mj-ea"/>
                <a:cs typeface="+mn-cs"/>
              </a:rPr>
              <a:t>Visualization</a:t>
            </a:r>
          </a:p>
          <a:p>
            <a:pPr marL="0" marR="0" lvl="0" indent="0" algn="l" defTabSz="914354"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dirty="0">
                <a:ln>
                  <a:noFill/>
                </a:ln>
                <a:solidFill>
                  <a:srgbClr val="FFFFFF"/>
                </a:solidFill>
                <a:effectLst/>
                <a:uLnTx/>
                <a:uFillTx/>
                <a:latin typeface="Segoe UI"/>
                <a:ea typeface="+mj-ea"/>
                <a:cs typeface="+mn-cs"/>
              </a:rPr>
              <a:t>Dashboard</a:t>
            </a:r>
            <a:endParaRPr kumimoji="1" lang="en-IN" sz="1100" b="0" i="0" u="none" strike="noStrike" kern="1200" cap="none" spc="0" normalizeH="0" baseline="0" noProof="0" dirty="0">
              <a:ln>
                <a:noFill/>
              </a:ln>
              <a:solidFill>
                <a:srgbClr val="FFFFFF"/>
              </a:solidFill>
              <a:effectLst/>
              <a:uLnTx/>
              <a:uFillTx/>
              <a:latin typeface="Segoe UI"/>
              <a:ea typeface="+mj-ea"/>
              <a:cs typeface="+mn-cs"/>
            </a:endParaRPr>
          </a:p>
        </p:txBody>
      </p:sp>
    </p:spTree>
    <p:extLst>
      <p:ext uri="{BB962C8B-B14F-4D97-AF65-F5344CB8AC3E}">
        <p14:creationId xmlns:p14="http://schemas.microsoft.com/office/powerpoint/2010/main" val="4141579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0" name="Straight Connector 89">
            <a:extLst>
              <a:ext uri="{FF2B5EF4-FFF2-40B4-BE49-F238E27FC236}">
                <a16:creationId xmlns:a16="http://schemas.microsoft.com/office/drawing/2014/main" id="{1ADE95A8-AEA1-EBD1-8848-628CAF66EA8C}"/>
              </a:ext>
            </a:extLst>
          </p:cNvPr>
          <p:cNvCxnSpPr/>
          <p:nvPr/>
        </p:nvCxnSpPr>
        <p:spPr bwMode="auto">
          <a:xfrm rot="16200000">
            <a:off x="809106" y="2677190"/>
            <a:ext cx="1624013" cy="0"/>
          </a:xfrm>
          <a:prstGeom prst="line">
            <a:avLst/>
          </a:prstGeom>
          <a:solidFill>
            <a:schemeClr val="bg1"/>
          </a:solidFill>
          <a:ln w="28575" cap="flat" cmpd="sng" algn="ctr">
            <a:solidFill>
              <a:schemeClr val="bg2">
                <a:lumMod val="60000"/>
                <a:lumOff val="40000"/>
              </a:schemeClr>
            </a:solidFill>
            <a:prstDash val="sysDot"/>
            <a:round/>
            <a:headEnd type="none" w="med" len="med"/>
            <a:tailEnd type="non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92" name="Straight Connector 91">
            <a:extLst>
              <a:ext uri="{FF2B5EF4-FFF2-40B4-BE49-F238E27FC236}">
                <a16:creationId xmlns:a16="http://schemas.microsoft.com/office/drawing/2014/main" id="{8136890E-CDB1-4DA6-7B94-0BC0CECC307F}"/>
              </a:ext>
            </a:extLst>
          </p:cNvPr>
          <p:cNvCxnSpPr/>
          <p:nvPr/>
        </p:nvCxnSpPr>
        <p:spPr bwMode="auto">
          <a:xfrm rot="16200000">
            <a:off x="3615212" y="2677190"/>
            <a:ext cx="1624013" cy="0"/>
          </a:xfrm>
          <a:prstGeom prst="line">
            <a:avLst/>
          </a:prstGeom>
          <a:solidFill>
            <a:schemeClr val="bg1"/>
          </a:solidFill>
          <a:ln w="28575" cap="flat" cmpd="sng" algn="ctr">
            <a:solidFill>
              <a:schemeClr val="bg2">
                <a:lumMod val="60000"/>
                <a:lumOff val="40000"/>
              </a:schemeClr>
            </a:solidFill>
            <a:prstDash val="sysDot"/>
            <a:round/>
            <a:headEnd type="none" w="med" len="med"/>
            <a:tailEnd type="non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94" name="Straight Connector 93">
            <a:extLst>
              <a:ext uri="{FF2B5EF4-FFF2-40B4-BE49-F238E27FC236}">
                <a16:creationId xmlns:a16="http://schemas.microsoft.com/office/drawing/2014/main" id="{8B45E918-F605-F75A-637B-061AC37C7A77}"/>
              </a:ext>
            </a:extLst>
          </p:cNvPr>
          <p:cNvCxnSpPr/>
          <p:nvPr/>
        </p:nvCxnSpPr>
        <p:spPr bwMode="auto">
          <a:xfrm rot="16200000">
            <a:off x="6708456" y="2677190"/>
            <a:ext cx="1624013" cy="0"/>
          </a:xfrm>
          <a:prstGeom prst="line">
            <a:avLst/>
          </a:prstGeom>
          <a:solidFill>
            <a:schemeClr val="bg1"/>
          </a:solidFill>
          <a:ln w="28575" cap="flat" cmpd="sng" algn="ctr">
            <a:solidFill>
              <a:schemeClr val="bg2">
                <a:lumMod val="60000"/>
                <a:lumOff val="40000"/>
              </a:schemeClr>
            </a:solidFill>
            <a:prstDash val="sysDot"/>
            <a:round/>
            <a:headEnd type="none" w="med" len="med"/>
            <a:tailEnd type="non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96" name="Straight Connector 95">
            <a:extLst>
              <a:ext uri="{FF2B5EF4-FFF2-40B4-BE49-F238E27FC236}">
                <a16:creationId xmlns:a16="http://schemas.microsoft.com/office/drawing/2014/main" id="{4D5DA6B0-4041-1A70-2017-FFEAC725D97E}"/>
              </a:ext>
            </a:extLst>
          </p:cNvPr>
          <p:cNvCxnSpPr/>
          <p:nvPr/>
        </p:nvCxnSpPr>
        <p:spPr bwMode="auto">
          <a:xfrm rot="16200000">
            <a:off x="9691861" y="2677190"/>
            <a:ext cx="1624013" cy="0"/>
          </a:xfrm>
          <a:prstGeom prst="line">
            <a:avLst/>
          </a:prstGeom>
          <a:solidFill>
            <a:schemeClr val="bg1"/>
          </a:solidFill>
          <a:ln w="28575" cap="flat" cmpd="sng" algn="ctr">
            <a:solidFill>
              <a:schemeClr val="bg2">
                <a:lumMod val="60000"/>
                <a:lumOff val="40000"/>
              </a:schemeClr>
            </a:solidFill>
            <a:prstDash val="sysDot"/>
            <a:round/>
            <a:headEnd type="none" w="med" len="med"/>
            <a:tailEnd type="non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3" name="Title 2">
            <a:extLst>
              <a:ext uri="{FF2B5EF4-FFF2-40B4-BE49-F238E27FC236}">
                <a16:creationId xmlns:a16="http://schemas.microsoft.com/office/drawing/2014/main" id="{5B92DE12-19B8-0FC1-4C47-4241F8F34DE6}"/>
              </a:ext>
            </a:extLst>
          </p:cNvPr>
          <p:cNvSpPr>
            <a:spLocks noGrp="1"/>
          </p:cNvSpPr>
          <p:nvPr>
            <p:ph type="title"/>
          </p:nvPr>
        </p:nvSpPr>
        <p:spPr/>
        <p:txBody>
          <a:bodyPr vert="horz" wrap="square" lIns="91440" tIns="45720" rIns="91440" bIns="45720" rtlCol="0" anchor="ctr">
            <a:noAutofit/>
          </a:bodyPr>
          <a:lstStyle/>
          <a:p>
            <a:pPr>
              <a:lnSpc>
                <a:spcPct val="90000"/>
              </a:lnSpc>
              <a:defRPr/>
            </a:pPr>
            <a:r>
              <a:rPr kumimoji="1" lang="en-US" altLang="en-US" sz="3200" b="1" dirty="0">
                <a:solidFill>
                  <a:srgbClr val="286EBE">
                    <a:lumMod val="50000"/>
                  </a:srgbClr>
                </a:solidFill>
                <a:latin typeface="Segoe UI"/>
              </a:rPr>
              <a:t>Digital Twin Potential Use Cases</a:t>
            </a:r>
          </a:p>
        </p:txBody>
      </p:sp>
      <p:sp>
        <p:nvSpPr>
          <p:cNvPr id="80" name="Rectangle: Rounded Corners 1">
            <a:extLst>
              <a:ext uri="{FF2B5EF4-FFF2-40B4-BE49-F238E27FC236}">
                <a16:creationId xmlns:a16="http://schemas.microsoft.com/office/drawing/2014/main" id="{0EBE2165-F6E3-79BC-4AB7-364B46BEA1A6}"/>
              </a:ext>
            </a:extLst>
          </p:cNvPr>
          <p:cNvSpPr/>
          <p:nvPr/>
        </p:nvSpPr>
        <p:spPr bwMode="auto">
          <a:xfrm>
            <a:off x="312064" y="1246563"/>
            <a:ext cx="2636248" cy="1947961"/>
          </a:xfrm>
          <a:prstGeom prst="roundRect">
            <a:avLst>
              <a:gd name="adj" fmla="val 0"/>
            </a:avLst>
          </a:prstGeom>
          <a:solidFill>
            <a:schemeClr val="bg1">
              <a:lumMod val="95000"/>
            </a:schemeClr>
          </a:solidFill>
          <a:ln w="19050">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IN"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99" name="Rectangle: Rounded Corners 45">
            <a:extLst>
              <a:ext uri="{FF2B5EF4-FFF2-40B4-BE49-F238E27FC236}">
                <a16:creationId xmlns:a16="http://schemas.microsoft.com/office/drawing/2014/main" id="{5D0F56D3-D039-75B9-AE7A-6CE3ED39B48E}"/>
              </a:ext>
            </a:extLst>
          </p:cNvPr>
          <p:cNvSpPr/>
          <p:nvPr/>
        </p:nvSpPr>
        <p:spPr bwMode="auto">
          <a:xfrm>
            <a:off x="3206188" y="1260628"/>
            <a:ext cx="2699936" cy="1982272"/>
          </a:xfrm>
          <a:prstGeom prst="roundRect">
            <a:avLst>
              <a:gd name="adj" fmla="val 0"/>
            </a:avLst>
          </a:prstGeom>
          <a:solidFill>
            <a:schemeClr val="bg1">
              <a:lumMod val="95000"/>
            </a:schemeClr>
          </a:solidFill>
          <a:ln w="19050">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IN"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01" name="Rectangle: Rounded Corners 47">
            <a:extLst>
              <a:ext uri="{FF2B5EF4-FFF2-40B4-BE49-F238E27FC236}">
                <a16:creationId xmlns:a16="http://schemas.microsoft.com/office/drawing/2014/main" id="{249A2A1E-4C09-A3DE-4651-80628BFD6AC6}"/>
              </a:ext>
            </a:extLst>
          </p:cNvPr>
          <p:cNvSpPr/>
          <p:nvPr/>
        </p:nvSpPr>
        <p:spPr bwMode="auto">
          <a:xfrm>
            <a:off x="6194455" y="1330970"/>
            <a:ext cx="2676380" cy="1982272"/>
          </a:xfrm>
          <a:prstGeom prst="roundRect">
            <a:avLst>
              <a:gd name="adj" fmla="val 0"/>
            </a:avLst>
          </a:prstGeom>
          <a:solidFill>
            <a:schemeClr val="bg1">
              <a:lumMod val="95000"/>
            </a:schemeClr>
          </a:solidFill>
          <a:ln w="19050">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IN"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03" name="Rectangle: Rounded Corners 49">
            <a:extLst>
              <a:ext uri="{FF2B5EF4-FFF2-40B4-BE49-F238E27FC236}">
                <a16:creationId xmlns:a16="http://schemas.microsoft.com/office/drawing/2014/main" id="{E492A958-5274-7763-6B42-248C5DA9F828}"/>
              </a:ext>
            </a:extLst>
          </p:cNvPr>
          <p:cNvSpPr/>
          <p:nvPr/>
        </p:nvSpPr>
        <p:spPr bwMode="auto">
          <a:xfrm>
            <a:off x="9159166" y="1246562"/>
            <a:ext cx="2720770" cy="1947962"/>
          </a:xfrm>
          <a:prstGeom prst="roundRect">
            <a:avLst>
              <a:gd name="adj" fmla="val 0"/>
            </a:avLst>
          </a:prstGeom>
          <a:solidFill>
            <a:schemeClr val="bg1">
              <a:lumMod val="95000"/>
            </a:schemeClr>
          </a:solidFill>
          <a:ln w="19050">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IN"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10" name="TextBox 109">
            <a:extLst>
              <a:ext uri="{FF2B5EF4-FFF2-40B4-BE49-F238E27FC236}">
                <a16:creationId xmlns:a16="http://schemas.microsoft.com/office/drawing/2014/main" id="{DB1550B6-3549-ADC8-4C3C-B491BDC98BAA}"/>
              </a:ext>
            </a:extLst>
          </p:cNvPr>
          <p:cNvSpPr txBox="1"/>
          <p:nvPr/>
        </p:nvSpPr>
        <p:spPr>
          <a:xfrm>
            <a:off x="285681" y="2753102"/>
            <a:ext cx="2684735" cy="461665"/>
          </a:xfrm>
          <a:prstGeom prst="rect">
            <a:avLst/>
          </a:prstGeom>
          <a:noFill/>
        </p:spPr>
        <p:txBody>
          <a:bodyPr wrap="square" rtlCol="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200" b="1" i="0" dirty="0">
                <a:effectLst/>
                <a:latin typeface="Segoe UI" panose="020B0502040204020203" pitchFamily="34" charset="0"/>
                <a:cs typeface="Segoe UI" panose="020B0502040204020203" pitchFamily="34" charset="0"/>
              </a:rPr>
              <a:t>Flood Inundation </a:t>
            </a:r>
            <a:r>
              <a:rPr lang="en-US" sz="1200" b="1" dirty="0">
                <a:latin typeface="Segoe UI" panose="020B0502040204020203" pitchFamily="34" charset="0"/>
                <a:cs typeface="Segoe UI" panose="020B0502040204020203" pitchFamily="34" charset="0"/>
              </a:rPr>
              <a:t>D</a:t>
            </a:r>
            <a:r>
              <a:rPr lang="en-US" sz="1200" b="1" i="0" dirty="0">
                <a:effectLst/>
                <a:latin typeface="Segoe UI" panose="020B0502040204020203" pitchFamily="34" charset="0"/>
                <a:cs typeface="Segoe UI" panose="020B0502040204020203" pitchFamily="34" charset="0"/>
              </a:rPr>
              <a:t>epth Simulation (Disaster Management)</a:t>
            </a:r>
            <a:endParaRPr kumimoji="1" lang="en-US" sz="1200" b="1" i="0" u="none" strike="noStrike" kern="1200" cap="none" spc="0" normalizeH="0" baseline="0" noProof="0" dirty="0">
              <a:ln>
                <a:noFill/>
              </a:ln>
              <a:solidFill>
                <a:srgbClr val="000000">
                  <a:lumMod val="85000"/>
                  <a:lumOff val="15000"/>
                </a:srgbClr>
              </a:solidFill>
              <a:effectLst/>
              <a:uLnTx/>
              <a:uFillTx/>
              <a:latin typeface="Segoe UI" panose="020B0502040204020203" pitchFamily="34" charset="0"/>
              <a:cs typeface="Segoe UI" panose="020B0502040204020203" pitchFamily="34" charset="0"/>
            </a:endParaRPr>
          </a:p>
        </p:txBody>
      </p:sp>
      <p:sp>
        <p:nvSpPr>
          <p:cNvPr id="118" name="TextBox 117">
            <a:extLst>
              <a:ext uri="{FF2B5EF4-FFF2-40B4-BE49-F238E27FC236}">
                <a16:creationId xmlns:a16="http://schemas.microsoft.com/office/drawing/2014/main" id="{83594132-BB30-3E48-6038-951375CB3A41}"/>
              </a:ext>
            </a:extLst>
          </p:cNvPr>
          <p:cNvSpPr txBox="1"/>
          <p:nvPr/>
        </p:nvSpPr>
        <p:spPr>
          <a:xfrm>
            <a:off x="3665776" y="2866903"/>
            <a:ext cx="1805431" cy="276999"/>
          </a:xfrm>
          <a:prstGeom prst="rect">
            <a:avLst/>
          </a:prstGeom>
          <a:noFill/>
        </p:spPr>
        <p:txBody>
          <a:bodyPr wrap="none" rtlCol="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sz="1200" b="1" dirty="0">
                <a:solidFill>
                  <a:srgbClr val="000000">
                    <a:lumMod val="85000"/>
                    <a:lumOff val="15000"/>
                  </a:srgbClr>
                </a:solidFill>
                <a:latin typeface="Segoe UI" panose="020B0502040204020203" pitchFamily="34" charset="0"/>
                <a:cs typeface="Segoe UI" panose="020B0502040204020203" pitchFamily="34" charset="0"/>
              </a:rPr>
              <a:t>Early Warning Systems</a:t>
            </a:r>
          </a:p>
        </p:txBody>
      </p:sp>
      <p:sp>
        <p:nvSpPr>
          <p:cNvPr id="126" name="TextBox 125">
            <a:extLst>
              <a:ext uri="{FF2B5EF4-FFF2-40B4-BE49-F238E27FC236}">
                <a16:creationId xmlns:a16="http://schemas.microsoft.com/office/drawing/2014/main" id="{619F82EB-9766-F7DB-F749-8D3CCA413E05}"/>
              </a:ext>
            </a:extLst>
          </p:cNvPr>
          <p:cNvSpPr txBox="1"/>
          <p:nvPr/>
        </p:nvSpPr>
        <p:spPr>
          <a:xfrm>
            <a:off x="6455229" y="2909414"/>
            <a:ext cx="2177142" cy="461665"/>
          </a:xfrm>
          <a:prstGeom prst="rect">
            <a:avLst/>
          </a:prstGeom>
          <a:noFill/>
        </p:spPr>
        <p:txBody>
          <a:bodyPr wrap="square" rtlCol="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200" b="1" i="0" dirty="0">
                <a:effectLst/>
                <a:latin typeface="Segoe UI" panose="020B0502040204020203" pitchFamily="34" charset="0"/>
                <a:cs typeface="Segoe UI" panose="020B0502040204020203" pitchFamily="34" charset="0"/>
              </a:rPr>
              <a:t>CO2 reduction Twin, Carbon Credits</a:t>
            </a:r>
            <a:endParaRPr kumimoji="1" lang="en-US" sz="1200" b="1" i="0" u="none" strike="noStrike" kern="1200" cap="none" spc="0" normalizeH="0" baseline="0" noProof="0" dirty="0">
              <a:ln>
                <a:noFill/>
              </a:ln>
              <a:solidFill>
                <a:srgbClr val="000000">
                  <a:lumMod val="85000"/>
                  <a:lumOff val="15000"/>
                </a:srgbClr>
              </a:solidFill>
              <a:effectLst/>
              <a:uLnTx/>
              <a:uFillTx/>
              <a:latin typeface="Segoe UI" panose="020B0502040204020203" pitchFamily="34" charset="0"/>
              <a:cs typeface="Segoe UI" panose="020B0502040204020203" pitchFamily="34" charset="0"/>
            </a:endParaRPr>
          </a:p>
        </p:txBody>
      </p:sp>
      <p:sp>
        <p:nvSpPr>
          <p:cNvPr id="136" name="TextBox 135">
            <a:extLst>
              <a:ext uri="{FF2B5EF4-FFF2-40B4-BE49-F238E27FC236}">
                <a16:creationId xmlns:a16="http://schemas.microsoft.com/office/drawing/2014/main" id="{F7831246-CA9C-A5BC-1B57-4822A084DCAB}"/>
              </a:ext>
            </a:extLst>
          </p:cNvPr>
          <p:cNvSpPr txBox="1"/>
          <p:nvPr/>
        </p:nvSpPr>
        <p:spPr>
          <a:xfrm>
            <a:off x="9420420" y="2913320"/>
            <a:ext cx="2327557" cy="276999"/>
          </a:xfrm>
          <a:prstGeom prst="rect">
            <a:avLst/>
          </a:prstGeom>
          <a:noFill/>
        </p:spPr>
        <p:txBody>
          <a:bodyPr wrap="square" rtlCol="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sz="1200" b="1" dirty="0">
                <a:solidFill>
                  <a:srgbClr val="000000">
                    <a:lumMod val="85000"/>
                    <a:lumOff val="15000"/>
                  </a:srgbClr>
                </a:solidFill>
                <a:latin typeface="Segoe UI" panose="020B0502040204020203" pitchFamily="34" charset="0"/>
                <a:cs typeface="Segoe UI" panose="020B0502040204020203" pitchFamily="34" charset="0"/>
              </a:rPr>
              <a:t>Heatwave Prediction system</a:t>
            </a:r>
            <a:endParaRPr kumimoji="1" lang="en-US" sz="1200" b="1" i="0" u="none" strike="noStrike" kern="1200" cap="none" spc="0" normalizeH="0" baseline="0" noProof="0" dirty="0">
              <a:ln>
                <a:noFill/>
              </a:ln>
              <a:solidFill>
                <a:srgbClr val="000000">
                  <a:lumMod val="85000"/>
                  <a:lumOff val="15000"/>
                </a:srgbClr>
              </a:solidFill>
              <a:effectLst/>
              <a:uLnTx/>
              <a:uFillTx/>
              <a:latin typeface="Segoe UI" panose="020B0502040204020203" pitchFamily="34" charset="0"/>
              <a:cs typeface="Segoe UI" panose="020B0502040204020203" pitchFamily="34" charset="0"/>
            </a:endParaRPr>
          </a:p>
        </p:txBody>
      </p:sp>
      <p:pic>
        <p:nvPicPr>
          <p:cNvPr id="2" name="Picture 1">
            <a:extLst>
              <a:ext uri="{FF2B5EF4-FFF2-40B4-BE49-F238E27FC236}">
                <a16:creationId xmlns:a16="http://schemas.microsoft.com/office/drawing/2014/main" id="{557A1011-418F-A2A7-0B2A-C33BBB3E48C0}"/>
              </a:ext>
            </a:extLst>
          </p:cNvPr>
          <p:cNvPicPr>
            <a:picLocks noChangeAspect="1"/>
          </p:cNvPicPr>
          <p:nvPr/>
        </p:nvPicPr>
        <p:blipFill>
          <a:blip r:embed="rId3"/>
          <a:stretch>
            <a:fillRect/>
          </a:stretch>
        </p:blipFill>
        <p:spPr>
          <a:xfrm>
            <a:off x="312064" y="1289518"/>
            <a:ext cx="2605793" cy="1446705"/>
          </a:xfrm>
          <a:prstGeom prst="rect">
            <a:avLst/>
          </a:prstGeom>
          <a:effectLst>
            <a:softEdge rad="0"/>
          </a:effectLst>
        </p:spPr>
      </p:pic>
      <p:pic>
        <p:nvPicPr>
          <p:cNvPr id="4" name="Picture 3">
            <a:extLst>
              <a:ext uri="{FF2B5EF4-FFF2-40B4-BE49-F238E27FC236}">
                <a16:creationId xmlns:a16="http://schemas.microsoft.com/office/drawing/2014/main" id="{5CA0AEF6-0E5F-CDF9-3621-AB5CE119E111}"/>
              </a:ext>
            </a:extLst>
          </p:cNvPr>
          <p:cNvPicPr>
            <a:picLocks noChangeAspect="1"/>
          </p:cNvPicPr>
          <p:nvPr/>
        </p:nvPicPr>
        <p:blipFill>
          <a:blip r:embed="rId4"/>
          <a:stretch>
            <a:fillRect/>
          </a:stretch>
        </p:blipFill>
        <p:spPr>
          <a:xfrm>
            <a:off x="3251846" y="1326704"/>
            <a:ext cx="2627895" cy="1544264"/>
          </a:xfrm>
          <a:prstGeom prst="rect">
            <a:avLst/>
          </a:prstGeom>
        </p:spPr>
      </p:pic>
      <p:pic>
        <p:nvPicPr>
          <p:cNvPr id="5" name="Picture 4">
            <a:extLst>
              <a:ext uri="{FF2B5EF4-FFF2-40B4-BE49-F238E27FC236}">
                <a16:creationId xmlns:a16="http://schemas.microsoft.com/office/drawing/2014/main" id="{554F2BB8-35B5-EDEF-9099-FEB6A2E6C5FB}"/>
              </a:ext>
            </a:extLst>
          </p:cNvPr>
          <p:cNvPicPr>
            <a:picLocks noChangeAspect="1"/>
          </p:cNvPicPr>
          <p:nvPr/>
        </p:nvPicPr>
        <p:blipFill>
          <a:blip r:embed="rId5"/>
          <a:stretch>
            <a:fillRect/>
          </a:stretch>
        </p:blipFill>
        <p:spPr>
          <a:xfrm>
            <a:off x="6232650" y="1303702"/>
            <a:ext cx="2660288" cy="1492797"/>
          </a:xfrm>
          <a:prstGeom prst="rect">
            <a:avLst/>
          </a:prstGeom>
        </p:spPr>
      </p:pic>
      <p:pic>
        <p:nvPicPr>
          <p:cNvPr id="6" name="Picture 5">
            <a:extLst>
              <a:ext uri="{FF2B5EF4-FFF2-40B4-BE49-F238E27FC236}">
                <a16:creationId xmlns:a16="http://schemas.microsoft.com/office/drawing/2014/main" id="{2B3CE780-4F7B-DE43-A1A5-92A69167F5FA}"/>
              </a:ext>
            </a:extLst>
          </p:cNvPr>
          <p:cNvPicPr>
            <a:picLocks noChangeAspect="1"/>
          </p:cNvPicPr>
          <p:nvPr/>
        </p:nvPicPr>
        <p:blipFill>
          <a:blip r:embed="rId6"/>
          <a:stretch>
            <a:fillRect/>
          </a:stretch>
        </p:blipFill>
        <p:spPr>
          <a:xfrm>
            <a:off x="9181270" y="1312635"/>
            <a:ext cx="2698666" cy="1578574"/>
          </a:xfrm>
          <a:prstGeom prst="rect">
            <a:avLst/>
          </a:prstGeom>
        </p:spPr>
      </p:pic>
      <p:sp>
        <p:nvSpPr>
          <p:cNvPr id="9" name="Rectangle 8">
            <a:extLst>
              <a:ext uri="{FF2B5EF4-FFF2-40B4-BE49-F238E27FC236}">
                <a16:creationId xmlns:a16="http://schemas.microsoft.com/office/drawing/2014/main" id="{90AC851E-ED80-0B90-1732-DF1BA61E119E}"/>
              </a:ext>
            </a:extLst>
          </p:cNvPr>
          <p:cNvSpPr/>
          <p:nvPr/>
        </p:nvSpPr>
        <p:spPr bwMode="auto">
          <a:xfrm>
            <a:off x="312064" y="1252298"/>
            <a:ext cx="2627895" cy="1483926"/>
          </a:xfrm>
          <a:prstGeom prst="rect">
            <a:avLst/>
          </a:prstGeom>
          <a:noFill/>
          <a:ln w="38100">
            <a:solidFill>
              <a:schemeClr val="tx1"/>
            </a:solid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IN" b="0">
              <a:noFill/>
              <a:latin typeface="+mj-ea"/>
              <a:ea typeface="+mj-ea"/>
            </a:endParaRPr>
          </a:p>
        </p:txBody>
      </p:sp>
      <p:sp>
        <p:nvSpPr>
          <p:cNvPr id="11" name="Rectangle 10">
            <a:extLst>
              <a:ext uri="{FF2B5EF4-FFF2-40B4-BE49-F238E27FC236}">
                <a16:creationId xmlns:a16="http://schemas.microsoft.com/office/drawing/2014/main" id="{E60AB031-04EC-8BEF-9CAA-2AFF90BF749E}"/>
              </a:ext>
            </a:extLst>
          </p:cNvPr>
          <p:cNvSpPr/>
          <p:nvPr/>
        </p:nvSpPr>
        <p:spPr bwMode="auto">
          <a:xfrm>
            <a:off x="3207664" y="1265629"/>
            <a:ext cx="2698460" cy="1544263"/>
          </a:xfrm>
          <a:prstGeom prst="rect">
            <a:avLst/>
          </a:prstGeom>
          <a:noFill/>
          <a:ln w="38100">
            <a:solidFill>
              <a:schemeClr val="tx1"/>
            </a:solid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IN" b="0">
              <a:noFill/>
              <a:latin typeface="+mj-ea"/>
              <a:ea typeface="+mj-ea"/>
            </a:endParaRPr>
          </a:p>
        </p:txBody>
      </p:sp>
      <p:sp>
        <p:nvSpPr>
          <p:cNvPr id="12" name="Rectangle 11">
            <a:extLst>
              <a:ext uri="{FF2B5EF4-FFF2-40B4-BE49-F238E27FC236}">
                <a16:creationId xmlns:a16="http://schemas.microsoft.com/office/drawing/2014/main" id="{8BCCE27A-F864-2959-ADB6-BF51902793A8}"/>
              </a:ext>
            </a:extLst>
          </p:cNvPr>
          <p:cNvSpPr/>
          <p:nvPr/>
        </p:nvSpPr>
        <p:spPr bwMode="auto">
          <a:xfrm>
            <a:off x="6194456" y="1272283"/>
            <a:ext cx="2694712" cy="1584842"/>
          </a:xfrm>
          <a:prstGeom prst="rect">
            <a:avLst/>
          </a:prstGeom>
          <a:noFill/>
          <a:ln w="38100">
            <a:solidFill>
              <a:schemeClr val="tx1"/>
            </a:solid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IN" b="0">
              <a:noFill/>
              <a:latin typeface="+mj-ea"/>
              <a:ea typeface="+mj-ea"/>
            </a:endParaRPr>
          </a:p>
        </p:txBody>
      </p:sp>
      <p:sp>
        <p:nvSpPr>
          <p:cNvPr id="22" name="Rectangle 21">
            <a:extLst>
              <a:ext uri="{FF2B5EF4-FFF2-40B4-BE49-F238E27FC236}">
                <a16:creationId xmlns:a16="http://schemas.microsoft.com/office/drawing/2014/main" id="{36967595-F8A6-9CBE-1780-5C859E640B20}"/>
              </a:ext>
            </a:extLst>
          </p:cNvPr>
          <p:cNvSpPr/>
          <p:nvPr/>
        </p:nvSpPr>
        <p:spPr bwMode="auto">
          <a:xfrm>
            <a:off x="9155396" y="1306656"/>
            <a:ext cx="2734302" cy="1578573"/>
          </a:xfrm>
          <a:prstGeom prst="rect">
            <a:avLst/>
          </a:prstGeom>
          <a:noFill/>
          <a:ln w="38100">
            <a:solidFill>
              <a:schemeClr val="tx1"/>
            </a:solid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IN" b="0">
              <a:noFill/>
              <a:latin typeface="+mj-ea"/>
              <a:ea typeface="+mj-ea"/>
            </a:endParaRPr>
          </a:p>
        </p:txBody>
      </p:sp>
      <p:grpSp>
        <p:nvGrpSpPr>
          <p:cNvPr id="16" name="Group 15">
            <a:extLst>
              <a:ext uri="{FF2B5EF4-FFF2-40B4-BE49-F238E27FC236}">
                <a16:creationId xmlns:a16="http://schemas.microsoft.com/office/drawing/2014/main" id="{2A7880F7-8AF4-C8D6-C9BA-DEEBE053AEC4}"/>
              </a:ext>
            </a:extLst>
          </p:cNvPr>
          <p:cNvGrpSpPr/>
          <p:nvPr/>
        </p:nvGrpSpPr>
        <p:grpSpPr>
          <a:xfrm>
            <a:off x="251102" y="3769667"/>
            <a:ext cx="2712525" cy="2031210"/>
            <a:chOff x="251102" y="3769667"/>
            <a:chExt cx="2712525" cy="2031210"/>
          </a:xfrm>
        </p:grpSpPr>
        <p:sp>
          <p:nvSpPr>
            <p:cNvPr id="13" name="Rectangle: Rounded Corners 45">
              <a:extLst>
                <a:ext uri="{FF2B5EF4-FFF2-40B4-BE49-F238E27FC236}">
                  <a16:creationId xmlns:a16="http://schemas.microsoft.com/office/drawing/2014/main" id="{5198DCB3-561A-93D5-862A-70D45119E0AD}"/>
                </a:ext>
              </a:extLst>
            </p:cNvPr>
            <p:cNvSpPr/>
            <p:nvPr/>
          </p:nvSpPr>
          <p:spPr bwMode="auto">
            <a:xfrm>
              <a:off x="263691" y="3818605"/>
              <a:ext cx="2699936" cy="1982272"/>
            </a:xfrm>
            <a:prstGeom prst="roundRect">
              <a:avLst>
                <a:gd name="adj" fmla="val 0"/>
              </a:avLst>
            </a:prstGeom>
            <a:solidFill>
              <a:schemeClr val="bg1">
                <a:lumMod val="95000"/>
              </a:schemeClr>
            </a:solidFill>
            <a:ln w="19050">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IN"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8" name="Picture 7">
              <a:extLst>
                <a:ext uri="{FF2B5EF4-FFF2-40B4-BE49-F238E27FC236}">
                  <a16:creationId xmlns:a16="http://schemas.microsoft.com/office/drawing/2014/main" id="{C6D0A06E-18FA-D19D-B524-D36AAF646F19}"/>
                </a:ext>
              </a:extLst>
            </p:cNvPr>
            <p:cNvPicPr>
              <a:picLocks noChangeAspect="1"/>
            </p:cNvPicPr>
            <p:nvPr/>
          </p:nvPicPr>
          <p:blipFill>
            <a:blip r:embed="rId7"/>
            <a:stretch>
              <a:fillRect/>
            </a:stretch>
          </p:blipFill>
          <p:spPr>
            <a:xfrm>
              <a:off x="293510" y="3769667"/>
              <a:ext cx="2626666" cy="1624014"/>
            </a:xfrm>
            <a:prstGeom prst="rect">
              <a:avLst/>
            </a:prstGeom>
          </p:spPr>
        </p:pic>
        <p:sp>
          <p:nvSpPr>
            <p:cNvPr id="10" name="Rectangle 9">
              <a:extLst>
                <a:ext uri="{FF2B5EF4-FFF2-40B4-BE49-F238E27FC236}">
                  <a16:creationId xmlns:a16="http://schemas.microsoft.com/office/drawing/2014/main" id="{22C71B91-BDC2-7927-23F7-D219FB129CED}"/>
                </a:ext>
              </a:extLst>
            </p:cNvPr>
            <p:cNvSpPr/>
            <p:nvPr/>
          </p:nvSpPr>
          <p:spPr bwMode="auto">
            <a:xfrm>
              <a:off x="251102" y="3795471"/>
              <a:ext cx="2698460" cy="1544263"/>
            </a:xfrm>
            <a:prstGeom prst="rect">
              <a:avLst/>
            </a:prstGeom>
            <a:noFill/>
            <a:ln w="38100">
              <a:solidFill>
                <a:schemeClr val="tx1"/>
              </a:solid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IN" b="0">
                <a:noFill/>
                <a:latin typeface="+mj-ea"/>
                <a:ea typeface="+mj-ea"/>
              </a:endParaRPr>
            </a:p>
          </p:txBody>
        </p:sp>
        <p:sp>
          <p:nvSpPr>
            <p:cNvPr id="15" name="TextBox 14">
              <a:extLst>
                <a:ext uri="{FF2B5EF4-FFF2-40B4-BE49-F238E27FC236}">
                  <a16:creationId xmlns:a16="http://schemas.microsoft.com/office/drawing/2014/main" id="{EBD3A8CD-B473-0AED-D9BB-B708F72CC048}"/>
                </a:ext>
              </a:extLst>
            </p:cNvPr>
            <p:cNvSpPr txBox="1"/>
            <p:nvPr/>
          </p:nvSpPr>
          <p:spPr>
            <a:xfrm>
              <a:off x="536071" y="5410812"/>
              <a:ext cx="2123595" cy="276999"/>
            </a:xfrm>
            <a:prstGeom prst="rect">
              <a:avLst/>
            </a:prstGeom>
            <a:noFill/>
          </p:spPr>
          <p:txBody>
            <a:bodyPr wrap="none" rtlCol="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sz="1200" b="1" dirty="0">
                  <a:solidFill>
                    <a:srgbClr val="000000">
                      <a:lumMod val="85000"/>
                      <a:lumOff val="15000"/>
                    </a:srgbClr>
                  </a:solidFill>
                  <a:latin typeface="Segoe UI" panose="020B0502040204020203" pitchFamily="34" charset="0"/>
                  <a:cs typeface="Segoe UI" panose="020B0502040204020203" pitchFamily="34" charset="0"/>
                </a:rPr>
                <a:t>Smart Traffic Management</a:t>
              </a:r>
            </a:p>
          </p:txBody>
        </p:sp>
      </p:grpSp>
      <p:grpSp>
        <p:nvGrpSpPr>
          <p:cNvPr id="18" name="Group 17">
            <a:extLst>
              <a:ext uri="{FF2B5EF4-FFF2-40B4-BE49-F238E27FC236}">
                <a16:creationId xmlns:a16="http://schemas.microsoft.com/office/drawing/2014/main" id="{77B8C59D-65A2-12AF-DC88-54BBF4B0F73A}"/>
              </a:ext>
            </a:extLst>
          </p:cNvPr>
          <p:cNvGrpSpPr/>
          <p:nvPr/>
        </p:nvGrpSpPr>
        <p:grpSpPr>
          <a:xfrm>
            <a:off x="3201497" y="3788123"/>
            <a:ext cx="2699936" cy="1982272"/>
            <a:chOff x="3201497" y="3788123"/>
            <a:chExt cx="2699936" cy="1982272"/>
          </a:xfrm>
        </p:grpSpPr>
        <p:sp>
          <p:nvSpPr>
            <p:cNvPr id="14" name="Rectangle: Rounded Corners 45">
              <a:extLst>
                <a:ext uri="{FF2B5EF4-FFF2-40B4-BE49-F238E27FC236}">
                  <a16:creationId xmlns:a16="http://schemas.microsoft.com/office/drawing/2014/main" id="{CD426646-D83A-2237-E48C-DFCB18788F1B}"/>
                </a:ext>
              </a:extLst>
            </p:cNvPr>
            <p:cNvSpPr/>
            <p:nvPr/>
          </p:nvSpPr>
          <p:spPr bwMode="auto">
            <a:xfrm>
              <a:off x="3201497" y="3788123"/>
              <a:ext cx="2699936" cy="1982272"/>
            </a:xfrm>
            <a:prstGeom prst="roundRect">
              <a:avLst>
                <a:gd name="adj" fmla="val 0"/>
              </a:avLst>
            </a:prstGeom>
            <a:solidFill>
              <a:schemeClr val="bg1">
                <a:lumMod val="95000"/>
              </a:schemeClr>
            </a:solidFill>
            <a:ln w="19050">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IN"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7" name="TextBox 16">
              <a:extLst>
                <a:ext uri="{FF2B5EF4-FFF2-40B4-BE49-F238E27FC236}">
                  <a16:creationId xmlns:a16="http://schemas.microsoft.com/office/drawing/2014/main" id="{FFDA6C1C-984B-5F78-ED8C-912C736ECB1D}"/>
                </a:ext>
              </a:extLst>
            </p:cNvPr>
            <p:cNvSpPr txBox="1"/>
            <p:nvPr/>
          </p:nvSpPr>
          <p:spPr>
            <a:xfrm>
              <a:off x="3438314" y="5467084"/>
              <a:ext cx="2227534" cy="276999"/>
            </a:xfrm>
            <a:prstGeom prst="rect">
              <a:avLst/>
            </a:prstGeom>
            <a:noFill/>
          </p:spPr>
          <p:txBody>
            <a:bodyPr wrap="none" rtlCol="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sz="1200" b="1" dirty="0">
                  <a:solidFill>
                    <a:srgbClr val="000000">
                      <a:lumMod val="85000"/>
                      <a:lumOff val="15000"/>
                    </a:srgbClr>
                  </a:solidFill>
                  <a:latin typeface="Segoe UI" panose="020B0502040204020203" pitchFamily="34" charset="0"/>
                  <a:cs typeface="Segoe UI" panose="020B0502040204020203" pitchFamily="34" charset="0"/>
                </a:rPr>
                <a:t>Smart city Fire management</a:t>
              </a:r>
            </a:p>
          </p:txBody>
        </p:sp>
      </p:grpSp>
      <p:grpSp>
        <p:nvGrpSpPr>
          <p:cNvPr id="19" name="Group 18">
            <a:extLst>
              <a:ext uri="{FF2B5EF4-FFF2-40B4-BE49-F238E27FC236}">
                <a16:creationId xmlns:a16="http://schemas.microsoft.com/office/drawing/2014/main" id="{1E220643-5901-35DA-49C6-B55435AE444F}"/>
              </a:ext>
            </a:extLst>
          </p:cNvPr>
          <p:cNvGrpSpPr/>
          <p:nvPr/>
        </p:nvGrpSpPr>
        <p:grpSpPr>
          <a:xfrm>
            <a:off x="6163957" y="3789947"/>
            <a:ext cx="2699936" cy="1982272"/>
            <a:chOff x="3201497" y="3788123"/>
            <a:chExt cx="2699936" cy="1982272"/>
          </a:xfrm>
        </p:grpSpPr>
        <p:sp>
          <p:nvSpPr>
            <p:cNvPr id="20" name="Rectangle: Rounded Corners 45">
              <a:extLst>
                <a:ext uri="{FF2B5EF4-FFF2-40B4-BE49-F238E27FC236}">
                  <a16:creationId xmlns:a16="http://schemas.microsoft.com/office/drawing/2014/main" id="{E5C82DAC-A8FC-98AB-B27E-3A20B0A4B94D}"/>
                </a:ext>
              </a:extLst>
            </p:cNvPr>
            <p:cNvSpPr/>
            <p:nvPr/>
          </p:nvSpPr>
          <p:spPr bwMode="auto">
            <a:xfrm>
              <a:off x="3201497" y="3788123"/>
              <a:ext cx="2699936" cy="1982272"/>
            </a:xfrm>
            <a:prstGeom prst="roundRect">
              <a:avLst>
                <a:gd name="adj" fmla="val 0"/>
              </a:avLst>
            </a:prstGeom>
            <a:solidFill>
              <a:schemeClr val="bg1">
                <a:lumMod val="95000"/>
              </a:schemeClr>
            </a:solidFill>
            <a:ln w="19050">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IN"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1" name="TextBox 20">
              <a:extLst>
                <a:ext uri="{FF2B5EF4-FFF2-40B4-BE49-F238E27FC236}">
                  <a16:creationId xmlns:a16="http://schemas.microsoft.com/office/drawing/2014/main" id="{1C9DB4DA-9609-BF2C-4596-0DC613469B57}"/>
                </a:ext>
              </a:extLst>
            </p:cNvPr>
            <p:cNvSpPr txBox="1"/>
            <p:nvPr/>
          </p:nvSpPr>
          <p:spPr>
            <a:xfrm>
              <a:off x="3344540" y="5467084"/>
              <a:ext cx="2415085" cy="276999"/>
            </a:xfrm>
            <a:prstGeom prst="rect">
              <a:avLst/>
            </a:prstGeom>
            <a:noFill/>
          </p:spPr>
          <p:txBody>
            <a:bodyPr wrap="none" rtlCol="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sz="1200" b="1" dirty="0">
                  <a:solidFill>
                    <a:srgbClr val="000000">
                      <a:lumMod val="85000"/>
                      <a:lumOff val="15000"/>
                    </a:srgbClr>
                  </a:solidFill>
                  <a:latin typeface="Segoe UI" panose="020B0502040204020203" pitchFamily="34" charset="0"/>
                  <a:cs typeface="Segoe UI" panose="020B0502040204020203" pitchFamily="34" charset="0"/>
                </a:rPr>
                <a:t>Smart healthcare management</a:t>
              </a:r>
            </a:p>
          </p:txBody>
        </p:sp>
      </p:grpSp>
      <p:grpSp>
        <p:nvGrpSpPr>
          <p:cNvPr id="23" name="Group 22">
            <a:extLst>
              <a:ext uri="{FF2B5EF4-FFF2-40B4-BE49-F238E27FC236}">
                <a16:creationId xmlns:a16="http://schemas.microsoft.com/office/drawing/2014/main" id="{7B5136E5-76EF-A9BC-D7DB-D762BB153702}"/>
              </a:ext>
            </a:extLst>
          </p:cNvPr>
          <p:cNvGrpSpPr/>
          <p:nvPr/>
        </p:nvGrpSpPr>
        <p:grpSpPr>
          <a:xfrm>
            <a:off x="9158033" y="3732407"/>
            <a:ext cx="2699936" cy="1984096"/>
            <a:chOff x="3201497" y="3788123"/>
            <a:chExt cx="2699936" cy="1984096"/>
          </a:xfrm>
        </p:grpSpPr>
        <p:sp>
          <p:nvSpPr>
            <p:cNvPr id="24" name="Rectangle: Rounded Corners 45">
              <a:extLst>
                <a:ext uri="{FF2B5EF4-FFF2-40B4-BE49-F238E27FC236}">
                  <a16:creationId xmlns:a16="http://schemas.microsoft.com/office/drawing/2014/main" id="{45A743F9-F9B4-0EC7-B5F1-2AB7C78A0B2E}"/>
                </a:ext>
              </a:extLst>
            </p:cNvPr>
            <p:cNvSpPr/>
            <p:nvPr/>
          </p:nvSpPr>
          <p:spPr bwMode="auto">
            <a:xfrm>
              <a:off x="3201497" y="3788123"/>
              <a:ext cx="2699936" cy="1982272"/>
            </a:xfrm>
            <a:prstGeom prst="roundRect">
              <a:avLst>
                <a:gd name="adj" fmla="val 0"/>
              </a:avLst>
            </a:prstGeom>
            <a:solidFill>
              <a:schemeClr val="bg1">
                <a:lumMod val="95000"/>
              </a:schemeClr>
            </a:solidFill>
            <a:ln w="19050">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IN"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5" name="TextBox 24">
              <a:extLst>
                <a:ext uri="{FF2B5EF4-FFF2-40B4-BE49-F238E27FC236}">
                  <a16:creationId xmlns:a16="http://schemas.microsoft.com/office/drawing/2014/main" id="{72873010-8850-B75E-CACF-F39836E67B6E}"/>
                </a:ext>
              </a:extLst>
            </p:cNvPr>
            <p:cNvSpPr txBox="1"/>
            <p:nvPr/>
          </p:nvSpPr>
          <p:spPr>
            <a:xfrm>
              <a:off x="3417185" y="5495220"/>
              <a:ext cx="2269789" cy="276999"/>
            </a:xfrm>
            <a:prstGeom prst="rect">
              <a:avLst/>
            </a:prstGeom>
            <a:noFill/>
          </p:spPr>
          <p:txBody>
            <a:bodyPr wrap="none" rtlCol="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en-US" sz="1200" b="1" dirty="0">
                  <a:solidFill>
                    <a:srgbClr val="000000">
                      <a:lumMod val="85000"/>
                      <a:lumOff val="15000"/>
                    </a:srgbClr>
                  </a:solidFill>
                  <a:latin typeface="Segoe UI" panose="020B0502040204020203" pitchFamily="34" charset="0"/>
                  <a:cs typeface="Segoe UI" panose="020B0502040204020203" pitchFamily="34" charset="0"/>
                </a:rPr>
                <a:t>Smart Building Management</a:t>
              </a:r>
            </a:p>
          </p:txBody>
        </p:sp>
      </p:grpSp>
      <p:pic>
        <p:nvPicPr>
          <p:cNvPr id="30" name="Picture 29">
            <a:extLst>
              <a:ext uri="{FF2B5EF4-FFF2-40B4-BE49-F238E27FC236}">
                <a16:creationId xmlns:a16="http://schemas.microsoft.com/office/drawing/2014/main" id="{90BC07D4-5041-CF4A-4C63-E64444AD796E}"/>
              </a:ext>
            </a:extLst>
          </p:cNvPr>
          <p:cNvPicPr>
            <a:picLocks noChangeAspect="1"/>
          </p:cNvPicPr>
          <p:nvPr/>
        </p:nvPicPr>
        <p:blipFill>
          <a:blip r:embed="rId8"/>
          <a:stretch>
            <a:fillRect/>
          </a:stretch>
        </p:blipFill>
        <p:spPr>
          <a:xfrm>
            <a:off x="3275255" y="3769667"/>
            <a:ext cx="2592344" cy="1624014"/>
          </a:xfrm>
          <a:prstGeom prst="rect">
            <a:avLst/>
          </a:prstGeom>
        </p:spPr>
      </p:pic>
      <p:sp>
        <p:nvSpPr>
          <p:cNvPr id="32" name="Rectangle 31">
            <a:extLst>
              <a:ext uri="{FF2B5EF4-FFF2-40B4-BE49-F238E27FC236}">
                <a16:creationId xmlns:a16="http://schemas.microsoft.com/office/drawing/2014/main" id="{8C863650-99BB-4D33-D5F5-148AEE4BAD84}"/>
              </a:ext>
            </a:extLst>
          </p:cNvPr>
          <p:cNvSpPr/>
          <p:nvPr/>
        </p:nvSpPr>
        <p:spPr bwMode="auto">
          <a:xfrm>
            <a:off x="3195693" y="3802125"/>
            <a:ext cx="2694712" cy="1584842"/>
          </a:xfrm>
          <a:prstGeom prst="rect">
            <a:avLst/>
          </a:prstGeom>
          <a:noFill/>
          <a:ln w="38100">
            <a:solidFill>
              <a:schemeClr val="tx1"/>
            </a:solid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IN" b="0">
              <a:noFill/>
              <a:latin typeface="+mj-ea"/>
              <a:ea typeface="+mj-ea"/>
            </a:endParaRPr>
          </a:p>
        </p:txBody>
      </p:sp>
      <p:pic>
        <p:nvPicPr>
          <p:cNvPr id="35" name="Picture 34">
            <a:extLst>
              <a:ext uri="{FF2B5EF4-FFF2-40B4-BE49-F238E27FC236}">
                <a16:creationId xmlns:a16="http://schemas.microsoft.com/office/drawing/2014/main" id="{5A84E246-DBF7-481D-25B1-073F06FD2568}"/>
              </a:ext>
            </a:extLst>
          </p:cNvPr>
          <p:cNvPicPr>
            <a:picLocks noChangeAspect="1"/>
          </p:cNvPicPr>
          <p:nvPr/>
        </p:nvPicPr>
        <p:blipFill>
          <a:blip r:embed="rId9"/>
          <a:stretch>
            <a:fillRect/>
          </a:stretch>
        </p:blipFill>
        <p:spPr>
          <a:xfrm>
            <a:off x="6218871" y="3877738"/>
            <a:ext cx="2656485" cy="1492279"/>
          </a:xfrm>
          <a:prstGeom prst="rect">
            <a:avLst/>
          </a:prstGeom>
        </p:spPr>
      </p:pic>
      <p:sp>
        <p:nvSpPr>
          <p:cNvPr id="36" name="Rectangle 35">
            <a:extLst>
              <a:ext uri="{FF2B5EF4-FFF2-40B4-BE49-F238E27FC236}">
                <a16:creationId xmlns:a16="http://schemas.microsoft.com/office/drawing/2014/main" id="{C28B19DC-66DD-80B5-580A-09B9EE9F7F1D}"/>
              </a:ext>
            </a:extLst>
          </p:cNvPr>
          <p:cNvSpPr/>
          <p:nvPr/>
        </p:nvSpPr>
        <p:spPr bwMode="auto">
          <a:xfrm>
            <a:off x="6192108" y="3816191"/>
            <a:ext cx="2694712" cy="1584842"/>
          </a:xfrm>
          <a:prstGeom prst="rect">
            <a:avLst/>
          </a:prstGeom>
          <a:noFill/>
          <a:ln w="38100">
            <a:solidFill>
              <a:schemeClr val="tx1"/>
            </a:solid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IN" b="0">
              <a:noFill/>
              <a:latin typeface="+mj-ea"/>
              <a:ea typeface="+mj-ea"/>
            </a:endParaRPr>
          </a:p>
        </p:txBody>
      </p:sp>
      <p:pic>
        <p:nvPicPr>
          <p:cNvPr id="38" name="Picture 37">
            <a:extLst>
              <a:ext uri="{FF2B5EF4-FFF2-40B4-BE49-F238E27FC236}">
                <a16:creationId xmlns:a16="http://schemas.microsoft.com/office/drawing/2014/main" id="{86DFCD6B-D11F-A829-C454-F4BC07CE17D2}"/>
              </a:ext>
            </a:extLst>
          </p:cNvPr>
          <p:cNvPicPr>
            <a:picLocks noChangeAspect="1"/>
          </p:cNvPicPr>
          <p:nvPr/>
        </p:nvPicPr>
        <p:blipFill>
          <a:blip r:embed="rId10"/>
          <a:stretch>
            <a:fillRect/>
          </a:stretch>
        </p:blipFill>
        <p:spPr>
          <a:xfrm>
            <a:off x="9191179" y="3858051"/>
            <a:ext cx="2667885" cy="1470733"/>
          </a:xfrm>
          <a:prstGeom prst="rect">
            <a:avLst/>
          </a:prstGeom>
        </p:spPr>
      </p:pic>
      <p:sp>
        <p:nvSpPr>
          <p:cNvPr id="39" name="Rectangle 38">
            <a:extLst>
              <a:ext uri="{FF2B5EF4-FFF2-40B4-BE49-F238E27FC236}">
                <a16:creationId xmlns:a16="http://schemas.microsoft.com/office/drawing/2014/main" id="{375B2B11-16A9-6B38-C4F2-CBD6EB2FC85B}"/>
              </a:ext>
            </a:extLst>
          </p:cNvPr>
          <p:cNvSpPr/>
          <p:nvPr/>
        </p:nvSpPr>
        <p:spPr bwMode="auto">
          <a:xfrm>
            <a:off x="9153049" y="3794296"/>
            <a:ext cx="2734302" cy="1578573"/>
          </a:xfrm>
          <a:prstGeom prst="rect">
            <a:avLst/>
          </a:prstGeom>
          <a:noFill/>
          <a:ln w="38100">
            <a:solidFill>
              <a:schemeClr val="tx1"/>
            </a:solid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IN" b="0">
              <a:noFill/>
              <a:latin typeface="+mj-ea"/>
              <a:ea typeface="+mj-ea"/>
            </a:endParaRPr>
          </a:p>
        </p:txBody>
      </p:sp>
      <p:sp>
        <p:nvSpPr>
          <p:cNvPr id="7" name="TextBox 6">
            <a:extLst>
              <a:ext uri="{FF2B5EF4-FFF2-40B4-BE49-F238E27FC236}">
                <a16:creationId xmlns:a16="http://schemas.microsoft.com/office/drawing/2014/main" id="{6EE258C7-D56E-FC51-126A-AF7B41B83954}"/>
              </a:ext>
            </a:extLst>
          </p:cNvPr>
          <p:cNvSpPr txBox="1"/>
          <p:nvPr/>
        </p:nvSpPr>
        <p:spPr>
          <a:xfrm>
            <a:off x="8693836" y="5894363"/>
            <a:ext cx="3357639" cy="307777"/>
          </a:xfrm>
          <a:prstGeom prst="rect">
            <a:avLst/>
          </a:prstGeom>
          <a:noFill/>
        </p:spPr>
        <p:txBody>
          <a:bodyPr wrap="square" rtlCol="0">
            <a:spAutoFit/>
          </a:bodyPr>
          <a:lstStyle/>
          <a:p>
            <a:r>
              <a:rPr lang="en-US" sz="1400" dirty="0"/>
              <a:t>Indicative use cases -  not limited to these</a:t>
            </a:r>
            <a:endParaRPr lang="en-IN" dirty="0"/>
          </a:p>
        </p:txBody>
      </p:sp>
      <p:grpSp>
        <p:nvGrpSpPr>
          <p:cNvPr id="26" name="Group 25">
            <a:extLst>
              <a:ext uri="{FF2B5EF4-FFF2-40B4-BE49-F238E27FC236}">
                <a16:creationId xmlns:a16="http://schemas.microsoft.com/office/drawing/2014/main" id="{750D65DF-6439-4224-E8FE-FD14000AFA8F}"/>
              </a:ext>
            </a:extLst>
          </p:cNvPr>
          <p:cNvGrpSpPr/>
          <p:nvPr/>
        </p:nvGrpSpPr>
        <p:grpSpPr>
          <a:xfrm>
            <a:off x="533174" y="6574971"/>
            <a:ext cx="3196996" cy="95248"/>
            <a:chOff x="2681287" y="3429000"/>
            <a:chExt cx="7589467" cy="323850"/>
          </a:xfrm>
        </p:grpSpPr>
        <p:pic>
          <p:nvPicPr>
            <p:cNvPr id="27" name="Picture 26">
              <a:extLst>
                <a:ext uri="{FF2B5EF4-FFF2-40B4-BE49-F238E27FC236}">
                  <a16:creationId xmlns:a16="http://schemas.microsoft.com/office/drawing/2014/main" id="{8BD1F60C-8291-4296-CD25-C9474C2AC7C1}"/>
                </a:ext>
              </a:extLst>
            </p:cNvPr>
            <p:cNvPicPr>
              <a:picLocks noChangeAspect="1"/>
            </p:cNvPicPr>
            <p:nvPr/>
          </p:nvPicPr>
          <p:blipFill>
            <a:blip r:embed="rId11"/>
            <a:stretch>
              <a:fillRect/>
            </a:stretch>
          </p:blipFill>
          <p:spPr>
            <a:xfrm>
              <a:off x="2681287" y="3429000"/>
              <a:ext cx="3414713" cy="323850"/>
            </a:xfrm>
            <a:prstGeom prst="rect">
              <a:avLst/>
            </a:prstGeom>
          </p:spPr>
        </p:pic>
        <p:pic>
          <p:nvPicPr>
            <p:cNvPr id="28" name="Picture 27">
              <a:extLst>
                <a:ext uri="{FF2B5EF4-FFF2-40B4-BE49-F238E27FC236}">
                  <a16:creationId xmlns:a16="http://schemas.microsoft.com/office/drawing/2014/main" id="{74916A35-DF63-6CA5-64C7-20FC9C6D26C4}"/>
                </a:ext>
              </a:extLst>
            </p:cNvPr>
            <p:cNvPicPr>
              <a:picLocks noChangeAspect="1"/>
            </p:cNvPicPr>
            <p:nvPr/>
          </p:nvPicPr>
          <p:blipFill>
            <a:blip r:embed="rId12"/>
            <a:stretch>
              <a:fillRect/>
            </a:stretch>
          </p:blipFill>
          <p:spPr>
            <a:xfrm>
              <a:off x="6251865" y="3473760"/>
              <a:ext cx="4018889" cy="279090"/>
            </a:xfrm>
            <a:prstGeom prst="rect">
              <a:avLst/>
            </a:prstGeom>
          </p:spPr>
        </p:pic>
        <p:sp>
          <p:nvSpPr>
            <p:cNvPr id="29" name="Oval 28">
              <a:extLst>
                <a:ext uri="{FF2B5EF4-FFF2-40B4-BE49-F238E27FC236}">
                  <a16:creationId xmlns:a16="http://schemas.microsoft.com/office/drawing/2014/main" id="{0E72F51E-B0F9-5E41-7DAE-64897944037E}"/>
                </a:ext>
              </a:extLst>
            </p:cNvPr>
            <p:cNvSpPr/>
            <p:nvPr/>
          </p:nvSpPr>
          <p:spPr>
            <a:xfrm>
              <a:off x="6128213" y="3692617"/>
              <a:ext cx="45719" cy="45719"/>
            </a:xfrm>
            <a:prstGeom prst="ellipse">
              <a:avLst/>
            </a:prstGeom>
            <a:solidFill>
              <a:srgbClr val="1E37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064523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3549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0F184B-75A4-1013-33DE-1FE8FF10FA33}"/>
              </a:ext>
            </a:extLst>
          </p:cNvPr>
          <p:cNvSpPr>
            <a:spLocks noGrp="1"/>
          </p:cNvSpPr>
          <p:nvPr>
            <p:ph sz="quarter" idx="12"/>
          </p:nvPr>
        </p:nvSpPr>
        <p:spPr>
          <a:xfrm>
            <a:off x="468239" y="659916"/>
            <a:ext cx="8619218" cy="3710748"/>
          </a:xfrm>
        </p:spPr>
        <p:txBody>
          <a:bodyPr/>
          <a:lstStyle/>
          <a:p>
            <a:pPr fontAlgn="base">
              <a:lnSpc>
                <a:spcPct val="100000"/>
              </a:lnSpc>
              <a:spcBef>
                <a:spcPct val="0"/>
              </a:spcBef>
              <a:spcAft>
                <a:spcPct val="0"/>
              </a:spcAft>
            </a:pPr>
            <a:r>
              <a:rPr kumimoji="1" lang="en-US" altLang="en-US" sz="2000" b="1" kern="0" spc="40" dirty="0">
                <a:solidFill>
                  <a:srgbClr val="002060"/>
                </a:solidFill>
                <a:ea typeface="+mj-ea"/>
              </a:rPr>
              <a:t>Digital Twin concept </a:t>
            </a:r>
          </a:p>
          <a:p>
            <a:pPr fontAlgn="base">
              <a:lnSpc>
                <a:spcPct val="100000"/>
              </a:lnSpc>
              <a:spcBef>
                <a:spcPct val="0"/>
              </a:spcBef>
              <a:spcAft>
                <a:spcPct val="0"/>
              </a:spcAft>
            </a:pPr>
            <a:r>
              <a:rPr kumimoji="1" lang="en-US" altLang="en-US" sz="2000" b="1" kern="0" spc="40" dirty="0">
                <a:solidFill>
                  <a:srgbClr val="002060"/>
                </a:solidFill>
                <a:ea typeface="+mj-ea"/>
              </a:rPr>
              <a:t>Digital Twin layers</a:t>
            </a:r>
          </a:p>
          <a:p>
            <a:pPr fontAlgn="base">
              <a:lnSpc>
                <a:spcPct val="100000"/>
              </a:lnSpc>
              <a:spcBef>
                <a:spcPct val="0"/>
              </a:spcBef>
              <a:spcAft>
                <a:spcPct val="0"/>
              </a:spcAft>
            </a:pPr>
            <a:r>
              <a:rPr kumimoji="1" lang="en-US" altLang="en-US" sz="2000" b="1" kern="0" spc="40" dirty="0">
                <a:solidFill>
                  <a:srgbClr val="002060"/>
                </a:solidFill>
                <a:ea typeface="+mj-ea"/>
              </a:rPr>
              <a:t>Digital Twin for buildings</a:t>
            </a:r>
          </a:p>
          <a:p>
            <a:pPr fontAlgn="base">
              <a:lnSpc>
                <a:spcPct val="100000"/>
              </a:lnSpc>
              <a:spcBef>
                <a:spcPct val="0"/>
              </a:spcBef>
              <a:spcAft>
                <a:spcPct val="0"/>
              </a:spcAft>
            </a:pPr>
            <a:r>
              <a:rPr kumimoji="1" lang="en-US" altLang="en-US" sz="2000" b="1" kern="0" spc="40" dirty="0">
                <a:solidFill>
                  <a:srgbClr val="002060"/>
                </a:solidFill>
                <a:ea typeface="+mj-ea"/>
              </a:rPr>
              <a:t>Twin4build</a:t>
            </a:r>
          </a:p>
          <a:p>
            <a:pPr fontAlgn="base">
              <a:lnSpc>
                <a:spcPct val="100000"/>
              </a:lnSpc>
              <a:spcBef>
                <a:spcPct val="0"/>
              </a:spcBef>
              <a:spcAft>
                <a:spcPct val="0"/>
              </a:spcAft>
            </a:pPr>
            <a:r>
              <a:rPr kumimoji="1" lang="en-US" altLang="en-US" sz="2000" b="1" kern="0" spc="40" dirty="0">
                <a:solidFill>
                  <a:srgbClr val="002060"/>
                </a:solidFill>
                <a:ea typeface="+mj-ea"/>
              </a:rPr>
              <a:t>Twin4build Architecture </a:t>
            </a:r>
          </a:p>
          <a:p>
            <a:pPr fontAlgn="base">
              <a:lnSpc>
                <a:spcPct val="100000"/>
              </a:lnSpc>
              <a:spcBef>
                <a:spcPct val="0"/>
              </a:spcBef>
              <a:spcAft>
                <a:spcPct val="0"/>
              </a:spcAft>
            </a:pPr>
            <a:r>
              <a:rPr kumimoji="1" lang="en-US" altLang="en-US" sz="2000" b="1" kern="0" spc="40" dirty="0">
                <a:solidFill>
                  <a:srgbClr val="002060"/>
                </a:solidFill>
                <a:ea typeface="+mj-ea"/>
              </a:rPr>
              <a:t>Twin4build Component Architecture</a:t>
            </a:r>
          </a:p>
          <a:p>
            <a:pPr fontAlgn="base">
              <a:lnSpc>
                <a:spcPct val="100000"/>
              </a:lnSpc>
              <a:spcBef>
                <a:spcPct val="0"/>
              </a:spcBef>
              <a:spcAft>
                <a:spcPct val="0"/>
              </a:spcAft>
            </a:pPr>
            <a:r>
              <a:rPr kumimoji="1" lang="en-US" altLang="en-US" sz="2000" b="1" kern="0" spc="40" dirty="0">
                <a:solidFill>
                  <a:srgbClr val="002060"/>
                </a:solidFill>
                <a:ea typeface="+mj-ea"/>
              </a:rPr>
              <a:t>Twin4build Capabilities </a:t>
            </a:r>
          </a:p>
          <a:p>
            <a:pPr fontAlgn="base">
              <a:lnSpc>
                <a:spcPct val="100000"/>
              </a:lnSpc>
              <a:spcBef>
                <a:spcPct val="0"/>
              </a:spcBef>
              <a:spcAft>
                <a:spcPct val="0"/>
              </a:spcAft>
            </a:pPr>
            <a:r>
              <a:rPr kumimoji="1" lang="en-US" altLang="en-US" sz="2000" b="1" kern="0" spc="40" dirty="0">
                <a:solidFill>
                  <a:srgbClr val="002060"/>
                </a:solidFill>
                <a:ea typeface="+mj-ea"/>
              </a:rPr>
              <a:t>Architecture Reusability</a:t>
            </a:r>
          </a:p>
          <a:p>
            <a:pPr fontAlgn="base">
              <a:lnSpc>
                <a:spcPct val="100000"/>
              </a:lnSpc>
              <a:spcBef>
                <a:spcPct val="0"/>
              </a:spcBef>
              <a:spcAft>
                <a:spcPct val="0"/>
              </a:spcAft>
            </a:pPr>
            <a:r>
              <a:rPr kumimoji="1" lang="en-US" altLang="en-US" sz="2000" b="1" kern="0" spc="40" dirty="0">
                <a:solidFill>
                  <a:srgbClr val="002060"/>
                </a:solidFill>
                <a:ea typeface="+mj-ea"/>
              </a:rPr>
              <a:t>Digital Twin case studies </a:t>
            </a:r>
          </a:p>
          <a:p>
            <a:pPr lvl="1" fontAlgn="base">
              <a:lnSpc>
                <a:spcPct val="100000"/>
              </a:lnSpc>
              <a:spcBef>
                <a:spcPct val="0"/>
              </a:spcBef>
              <a:spcAft>
                <a:spcPct val="0"/>
              </a:spcAft>
            </a:pPr>
            <a:r>
              <a:rPr kumimoji="1" lang="en-US" altLang="en-US" sz="2000" b="1" kern="0" spc="40" dirty="0">
                <a:solidFill>
                  <a:srgbClr val="002060"/>
                </a:solidFill>
                <a:ea typeface="+mj-ea"/>
              </a:rPr>
              <a:t>Digital Twin for Bridge Displacement</a:t>
            </a:r>
          </a:p>
          <a:p>
            <a:pPr lvl="1" fontAlgn="base">
              <a:lnSpc>
                <a:spcPct val="100000"/>
              </a:lnSpc>
              <a:spcBef>
                <a:spcPct val="0"/>
              </a:spcBef>
              <a:spcAft>
                <a:spcPct val="0"/>
              </a:spcAft>
            </a:pPr>
            <a:r>
              <a:rPr kumimoji="1" lang="en-US" altLang="en-US" sz="2000" b="1" kern="0" spc="40" dirty="0">
                <a:solidFill>
                  <a:srgbClr val="002060"/>
                </a:solidFill>
                <a:ea typeface="+mj-ea"/>
              </a:rPr>
              <a:t>Digital Twin for Flood Monitoring   </a:t>
            </a:r>
          </a:p>
          <a:p>
            <a:pPr>
              <a:buFont typeface="Courier New" panose="02070309020205020404" pitchFamily="49" charset="0"/>
              <a:buChar char="o"/>
            </a:pPr>
            <a:endParaRPr lang="en-US" altLang="en-US" sz="2000" b="1" dirty="0">
              <a:solidFill>
                <a:srgbClr val="042F5F"/>
              </a:solidFill>
              <a:latin typeface="Segoe UI" panose="020B0502040204020203" pitchFamily="34" charset="0"/>
              <a:cs typeface="Segoe UI" panose="020B0502040204020203" pitchFamily="34" charset="0"/>
            </a:endParaRPr>
          </a:p>
          <a:p>
            <a:pPr>
              <a:buFont typeface="Courier New" panose="02070309020205020404" pitchFamily="49" charset="0"/>
              <a:buChar char="o"/>
            </a:pPr>
            <a:endParaRPr lang="en-US" altLang="en-US" sz="2000" b="1" dirty="0">
              <a:solidFill>
                <a:srgbClr val="042F5F"/>
              </a:solidFill>
              <a:latin typeface="Segoe UI" panose="020B0502040204020203" pitchFamily="34" charset="0"/>
              <a:cs typeface="Segoe UI" panose="020B0502040204020203" pitchFamily="34" charset="0"/>
            </a:endParaRPr>
          </a:p>
          <a:p>
            <a:pPr>
              <a:buFont typeface="Courier New" panose="02070309020205020404" pitchFamily="49" charset="0"/>
              <a:buChar char="o"/>
            </a:pPr>
            <a:endParaRPr lang="en-US" altLang="en-US" sz="2000" b="1" dirty="0">
              <a:solidFill>
                <a:srgbClr val="042F5F"/>
              </a:solidFill>
              <a:latin typeface="Segoe UI" panose="020B0502040204020203" pitchFamily="34" charset="0"/>
              <a:cs typeface="Segoe UI" panose="020B0502040204020203" pitchFamily="34" charset="0"/>
            </a:endParaRPr>
          </a:p>
          <a:p>
            <a:pPr>
              <a:buFont typeface="Courier New" panose="02070309020205020404" pitchFamily="49" charset="0"/>
              <a:buChar char="o"/>
            </a:pPr>
            <a:endParaRPr lang="en-US" altLang="en-US" sz="2000" b="1" dirty="0">
              <a:solidFill>
                <a:srgbClr val="042F5F"/>
              </a:solidFill>
              <a:latin typeface="Segoe UI" panose="020B0502040204020203" pitchFamily="34" charset="0"/>
              <a:cs typeface="Segoe UI" panose="020B0502040204020203" pitchFamily="34" charset="0"/>
            </a:endParaRPr>
          </a:p>
          <a:p>
            <a:pPr>
              <a:buFont typeface="Courier New" panose="02070309020205020404" pitchFamily="49" charset="0"/>
              <a:buChar char="o"/>
            </a:pPr>
            <a:endParaRPr lang="en-US" altLang="en-US" sz="2000" b="1" dirty="0">
              <a:solidFill>
                <a:srgbClr val="042F5F"/>
              </a:solidFill>
              <a:latin typeface="Segoe UI" panose="020B0502040204020203" pitchFamily="34" charset="0"/>
              <a:cs typeface="Segoe UI" panose="020B0502040204020203" pitchFamily="34" charset="0"/>
            </a:endParaRPr>
          </a:p>
          <a:p>
            <a:pPr>
              <a:buFont typeface="Courier New" panose="02070309020205020404" pitchFamily="49" charset="0"/>
              <a:buChar char="o"/>
            </a:pPr>
            <a:endParaRPr lang="en-US" altLang="en-US" sz="2000" b="1" dirty="0">
              <a:solidFill>
                <a:srgbClr val="042F5F"/>
              </a:solidFill>
              <a:latin typeface="Segoe UI" panose="020B0502040204020203" pitchFamily="34" charset="0"/>
              <a:cs typeface="Segoe UI" panose="020B0502040204020203" pitchFamily="34" charset="0"/>
            </a:endParaRPr>
          </a:p>
          <a:p>
            <a:pPr>
              <a:buFont typeface="Courier New" panose="02070309020205020404" pitchFamily="49" charset="0"/>
              <a:buChar char="o"/>
            </a:pPr>
            <a:endParaRPr lang="en-US" sz="2000" dirty="0">
              <a:latin typeface="Segoe UI" panose="020B0502040204020203" pitchFamily="34" charset="0"/>
              <a:cs typeface="Segoe UI" panose="020B0502040204020203" pitchFamily="34" charset="0"/>
            </a:endParaRPr>
          </a:p>
          <a:p>
            <a:pPr>
              <a:buFont typeface="Courier New" panose="02070309020205020404" pitchFamily="49" charset="0"/>
              <a:buChar char="o"/>
            </a:pPr>
            <a:endParaRPr lang="en-US" sz="2000" dirty="0">
              <a:latin typeface="Segoe UI" panose="020B0502040204020203" pitchFamily="34" charset="0"/>
              <a:cs typeface="Segoe UI" panose="020B0502040204020203" pitchFamily="34" charset="0"/>
            </a:endParaRPr>
          </a:p>
        </p:txBody>
      </p:sp>
      <p:sp>
        <p:nvSpPr>
          <p:cNvPr id="3" name="Title 2">
            <a:extLst>
              <a:ext uri="{FF2B5EF4-FFF2-40B4-BE49-F238E27FC236}">
                <a16:creationId xmlns:a16="http://schemas.microsoft.com/office/drawing/2014/main" id="{E77758CE-560B-4AC0-8FB4-51CD46E65338}"/>
              </a:ext>
            </a:extLst>
          </p:cNvPr>
          <p:cNvSpPr>
            <a:spLocks noGrp="1"/>
          </p:cNvSpPr>
          <p:nvPr>
            <p:ph type="title"/>
          </p:nvPr>
        </p:nvSpPr>
        <p:spPr>
          <a:xfrm>
            <a:off x="577421" y="28041"/>
            <a:ext cx="11664950" cy="615555"/>
          </a:xfrm>
        </p:spPr>
        <p:txBody>
          <a:bodyPr/>
          <a:lstStyle/>
          <a:p>
            <a:r>
              <a:rPr lang="en-US" sz="3200" b="1" dirty="0">
                <a:solidFill>
                  <a:srgbClr val="286EBE">
                    <a:lumMod val="50000"/>
                  </a:srgbClr>
                </a:solidFill>
                <a:latin typeface="Segoe UI"/>
              </a:rPr>
              <a:t>Agenda</a:t>
            </a:r>
          </a:p>
        </p:txBody>
      </p:sp>
      <p:grpSp>
        <p:nvGrpSpPr>
          <p:cNvPr id="4" name="Group 3">
            <a:extLst>
              <a:ext uri="{FF2B5EF4-FFF2-40B4-BE49-F238E27FC236}">
                <a16:creationId xmlns:a16="http://schemas.microsoft.com/office/drawing/2014/main" id="{C85FBE53-4354-2F23-1779-E4574B0F04B2}"/>
              </a:ext>
            </a:extLst>
          </p:cNvPr>
          <p:cNvGrpSpPr/>
          <p:nvPr/>
        </p:nvGrpSpPr>
        <p:grpSpPr>
          <a:xfrm>
            <a:off x="533174" y="6574105"/>
            <a:ext cx="3196996" cy="95248"/>
            <a:chOff x="2681287" y="3429000"/>
            <a:chExt cx="7589467" cy="323850"/>
          </a:xfrm>
        </p:grpSpPr>
        <p:pic>
          <p:nvPicPr>
            <p:cNvPr id="6" name="Picture 5">
              <a:extLst>
                <a:ext uri="{FF2B5EF4-FFF2-40B4-BE49-F238E27FC236}">
                  <a16:creationId xmlns:a16="http://schemas.microsoft.com/office/drawing/2014/main" id="{CA33CFB3-AF0E-949F-59A6-59178F1FFBB7}"/>
                </a:ext>
              </a:extLst>
            </p:cNvPr>
            <p:cNvPicPr>
              <a:picLocks noChangeAspect="1"/>
            </p:cNvPicPr>
            <p:nvPr/>
          </p:nvPicPr>
          <p:blipFill>
            <a:blip r:embed="rId2"/>
            <a:stretch>
              <a:fillRect/>
            </a:stretch>
          </p:blipFill>
          <p:spPr>
            <a:xfrm>
              <a:off x="2681287" y="3429000"/>
              <a:ext cx="3414713" cy="323850"/>
            </a:xfrm>
            <a:prstGeom prst="rect">
              <a:avLst/>
            </a:prstGeom>
          </p:spPr>
        </p:pic>
        <p:pic>
          <p:nvPicPr>
            <p:cNvPr id="7" name="Picture 6">
              <a:extLst>
                <a:ext uri="{FF2B5EF4-FFF2-40B4-BE49-F238E27FC236}">
                  <a16:creationId xmlns:a16="http://schemas.microsoft.com/office/drawing/2014/main" id="{D3B9838C-89DB-6C59-1573-8EB7CACDE93F}"/>
                </a:ext>
              </a:extLst>
            </p:cNvPr>
            <p:cNvPicPr>
              <a:picLocks noChangeAspect="1"/>
            </p:cNvPicPr>
            <p:nvPr/>
          </p:nvPicPr>
          <p:blipFill>
            <a:blip r:embed="rId3"/>
            <a:stretch>
              <a:fillRect/>
            </a:stretch>
          </p:blipFill>
          <p:spPr>
            <a:xfrm>
              <a:off x="6251865" y="3473760"/>
              <a:ext cx="4018889" cy="279090"/>
            </a:xfrm>
            <a:prstGeom prst="rect">
              <a:avLst/>
            </a:prstGeom>
          </p:spPr>
        </p:pic>
        <p:sp>
          <p:nvSpPr>
            <p:cNvPr id="8" name="Oval 7">
              <a:extLst>
                <a:ext uri="{FF2B5EF4-FFF2-40B4-BE49-F238E27FC236}">
                  <a16:creationId xmlns:a16="http://schemas.microsoft.com/office/drawing/2014/main" id="{C2818E9B-DD43-3260-694F-66F67287EE6C}"/>
                </a:ext>
              </a:extLst>
            </p:cNvPr>
            <p:cNvSpPr/>
            <p:nvPr/>
          </p:nvSpPr>
          <p:spPr>
            <a:xfrm>
              <a:off x="6128213" y="3692617"/>
              <a:ext cx="45719" cy="45719"/>
            </a:xfrm>
            <a:prstGeom prst="ellipse">
              <a:avLst/>
            </a:prstGeom>
            <a:solidFill>
              <a:srgbClr val="1E37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495875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750D65DF-6439-4224-E8FE-FD14000AFA8F}"/>
              </a:ext>
            </a:extLst>
          </p:cNvPr>
          <p:cNvGrpSpPr/>
          <p:nvPr/>
        </p:nvGrpSpPr>
        <p:grpSpPr>
          <a:xfrm>
            <a:off x="533174" y="6574971"/>
            <a:ext cx="3196996" cy="95248"/>
            <a:chOff x="2681287" y="3429000"/>
            <a:chExt cx="7589467" cy="323850"/>
          </a:xfrm>
        </p:grpSpPr>
        <p:pic>
          <p:nvPicPr>
            <p:cNvPr id="27" name="Picture 26">
              <a:extLst>
                <a:ext uri="{FF2B5EF4-FFF2-40B4-BE49-F238E27FC236}">
                  <a16:creationId xmlns:a16="http://schemas.microsoft.com/office/drawing/2014/main" id="{8BD1F60C-8291-4296-CD25-C9474C2AC7C1}"/>
                </a:ext>
              </a:extLst>
            </p:cNvPr>
            <p:cNvPicPr>
              <a:picLocks noChangeAspect="1"/>
            </p:cNvPicPr>
            <p:nvPr/>
          </p:nvPicPr>
          <p:blipFill>
            <a:blip r:embed="rId3"/>
            <a:stretch>
              <a:fillRect/>
            </a:stretch>
          </p:blipFill>
          <p:spPr>
            <a:xfrm>
              <a:off x="2681287" y="3429000"/>
              <a:ext cx="3414713" cy="323850"/>
            </a:xfrm>
            <a:prstGeom prst="rect">
              <a:avLst/>
            </a:prstGeom>
          </p:spPr>
        </p:pic>
        <p:pic>
          <p:nvPicPr>
            <p:cNvPr id="28" name="Picture 27">
              <a:extLst>
                <a:ext uri="{FF2B5EF4-FFF2-40B4-BE49-F238E27FC236}">
                  <a16:creationId xmlns:a16="http://schemas.microsoft.com/office/drawing/2014/main" id="{74916A35-DF63-6CA5-64C7-20FC9C6D26C4}"/>
                </a:ext>
              </a:extLst>
            </p:cNvPr>
            <p:cNvPicPr>
              <a:picLocks noChangeAspect="1"/>
            </p:cNvPicPr>
            <p:nvPr/>
          </p:nvPicPr>
          <p:blipFill>
            <a:blip r:embed="rId4"/>
            <a:stretch>
              <a:fillRect/>
            </a:stretch>
          </p:blipFill>
          <p:spPr>
            <a:xfrm>
              <a:off x="6251865" y="3473760"/>
              <a:ext cx="4018889" cy="279090"/>
            </a:xfrm>
            <a:prstGeom prst="rect">
              <a:avLst/>
            </a:prstGeom>
          </p:spPr>
        </p:pic>
        <p:sp>
          <p:nvSpPr>
            <p:cNvPr id="29" name="Oval 28">
              <a:extLst>
                <a:ext uri="{FF2B5EF4-FFF2-40B4-BE49-F238E27FC236}">
                  <a16:creationId xmlns:a16="http://schemas.microsoft.com/office/drawing/2014/main" id="{0E72F51E-B0F9-5E41-7DAE-64897944037E}"/>
                </a:ext>
              </a:extLst>
            </p:cNvPr>
            <p:cNvSpPr/>
            <p:nvPr/>
          </p:nvSpPr>
          <p:spPr>
            <a:xfrm>
              <a:off x="6128213" y="3692617"/>
              <a:ext cx="45719" cy="45719"/>
            </a:xfrm>
            <a:prstGeom prst="ellipse">
              <a:avLst/>
            </a:prstGeom>
            <a:solidFill>
              <a:srgbClr val="1E37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itle 1">
            <a:extLst>
              <a:ext uri="{FF2B5EF4-FFF2-40B4-BE49-F238E27FC236}">
                <a16:creationId xmlns:a16="http://schemas.microsoft.com/office/drawing/2014/main" id="{C2193673-9B39-C880-0B63-84ED76ACECBB}"/>
              </a:ext>
            </a:extLst>
          </p:cNvPr>
          <p:cNvSpPr>
            <a:spLocks noGrp="1"/>
          </p:cNvSpPr>
          <p:nvPr>
            <p:ph type="title"/>
          </p:nvPr>
        </p:nvSpPr>
        <p:spPr>
          <a:xfrm>
            <a:off x="418011" y="117319"/>
            <a:ext cx="11777632" cy="615555"/>
          </a:xfrm>
        </p:spPr>
        <p:txBody>
          <a:bodyPr vert="horz" wrap="square" lIns="91440" tIns="45720" rIns="91440" bIns="45720" rtlCol="0" anchor="ctr">
            <a:normAutofit/>
          </a:bodyPr>
          <a:lstStyle/>
          <a:p>
            <a:r>
              <a:rPr lang="en-IN" altLang="en-US" sz="3200" b="1" dirty="0">
                <a:solidFill>
                  <a:srgbClr val="286EBE">
                    <a:lumMod val="50000"/>
                  </a:srgbClr>
                </a:solidFill>
                <a:latin typeface="Segoe UI"/>
              </a:rPr>
              <a:t>Digital Twin : Concept</a:t>
            </a:r>
          </a:p>
        </p:txBody>
      </p:sp>
      <p:sp>
        <p:nvSpPr>
          <p:cNvPr id="3" name="Content Placeholder 10">
            <a:extLst>
              <a:ext uri="{FF2B5EF4-FFF2-40B4-BE49-F238E27FC236}">
                <a16:creationId xmlns:a16="http://schemas.microsoft.com/office/drawing/2014/main" id="{C746FF49-EEF0-D970-FD79-8CB23D6F7C79}"/>
              </a:ext>
            </a:extLst>
          </p:cNvPr>
          <p:cNvSpPr txBox="1">
            <a:spLocks/>
          </p:cNvSpPr>
          <p:nvPr/>
        </p:nvSpPr>
        <p:spPr>
          <a:xfrm>
            <a:off x="418011" y="766264"/>
            <a:ext cx="6247563" cy="266273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600" b="1" dirty="0">
                <a:solidFill>
                  <a:srgbClr val="002060"/>
                </a:solidFill>
                <a:latin typeface="Calibri" panose="020F0502020204030204" pitchFamily="34" charset="0"/>
                <a:ea typeface="Verdana" panose="020B0604030504040204" pitchFamily="34" charset="0"/>
                <a:cs typeface="Calibri" panose="020F0502020204030204" pitchFamily="34" charset="0"/>
              </a:rPr>
              <a:t>What is Digital Twin?</a:t>
            </a:r>
          </a:p>
          <a:p>
            <a:pPr marL="0" indent="0" fontAlgn="base">
              <a:lnSpc>
                <a:spcPct val="100000"/>
              </a:lnSpc>
              <a:spcBef>
                <a:spcPct val="0"/>
              </a:spcBef>
              <a:spcAft>
                <a:spcPct val="0"/>
              </a:spcAft>
              <a:buNone/>
            </a:pPr>
            <a:r>
              <a:rPr kumimoji="1" lang="en-US" altLang="en-US" sz="1800" kern="0" spc="40" dirty="0">
                <a:solidFill>
                  <a:srgbClr val="002060"/>
                </a:solidFill>
                <a:latin typeface="Calibri" panose="020F0502020204030204" pitchFamily="34" charset="0"/>
                <a:ea typeface="+mj-ea"/>
              </a:rPr>
              <a:t>Digital Replica of real-world system. Using data from multiple sources, a digital twin continuously learns and updates itself.</a:t>
            </a:r>
          </a:p>
          <a:p>
            <a:pPr marL="0" indent="0" fontAlgn="base">
              <a:lnSpc>
                <a:spcPct val="100000"/>
              </a:lnSpc>
              <a:spcBef>
                <a:spcPct val="0"/>
              </a:spcBef>
              <a:spcAft>
                <a:spcPct val="0"/>
              </a:spcAft>
              <a:buNone/>
            </a:pPr>
            <a:r>
              <a:rPr kumimoji="1" lang="en-US" altLang="en-US" sz="1800" kern="0" spc="40" dirty="0">
                <a:solidFill>
                  <a:srgbClr val="002060"/>
                </a:solidFill>
                <a:latin typeface="Calibri" panose="020F0502020204030204" pitchFamily="34" charset="0"/>
                <a:ea typeface="+mj-ea"/>
              </a:rPr>
              <a:t>Decision-makers gain deep understanding, which they apply to improve and optimize the performance.</a:t>
            </a:r>
          </a:p>
          <a:p>
            <a:pPr marL="0" indent="0">
              <a:lnSpc>
                <a:spcPct val="100000"/>
              </a:lnSpc>
              <a:spcBef>
                <a:spcPts val="300"/>
              </a:spcBef>
              <a:buFont typeface="Arial" panose="020B0604020202020204" pitchFamily="34" charset="0"/>
              <a:buNone/>
            </a:pPr>
            <a:r>
              <a:rPr lang="en-US" sz="900" dirty="0">
                <a:latin typeface="Calibri" panose="020F0502020204030204" pitchFamily="34" charset="0"/>
                <a:ea typeface="Verdana" panose="020B0604030504040204" pitchFamily="34" charset="0"/>
                <a:cs typeface="Calibri" panose="020F0502020204030204" pitchFamily="34" charset="0"/>
              </a:rPr>
              <a:t>  </a:t>
            </a:r>
            <a:r>
              <a:rPr lang="en-US" sz="600" dirty="0">
                <a:latin typeface="Calibri" panose="020F0502020204030204" pitchFamily="34" charset="0"/>
                <a:ea typeface="Verdana" panose="020B0604030504040204" pitchFamily="34" charset="0"/>
                <a:cs typeface="Calibri" panose="020F0502020204030204" pitchFamily="34" charset="0"/>
              </a:rPr>
              <a:t> </a:t>
            </a:r>
            <a:endParaRPr lang="en-US" sz="900" dirty="0">
              <a:latin typeface="Calibri" panose="020F0502020204030204" pitchFamily="34" charset="0"/>
              <a:ea typeface="Verdana" panose="020B0604030504040204" pitchFamily="34" charset="0"/>
              <a:cs typeface="Calibri" panose="020F0502020204030204" pitchFamily="34" charset="0"/>
            </a:endParaRPr>
          </a:p>
          <a:p>
            <a:pPr marL="0" indent="0">
              <a:lnSpc>
                <a:spcPct val="100000"/>
              </a:lnSpc>
              <a:spcBef>
                <a:spcPts val="300"/>
              </a:spcBef>
              <a:buNone/>
            </a:pPr>
            <a:r>
              <a:rPr lang="en-US" sz="1600" b="1" dirty="0">
                <a:solidFill>
                  <a:srgbClr val="002060"/>
                </a:solidFill>
                <a:latin typeface="Calibri" panose="020F0502020204030204" pitchFamily="34" charset="0"/>
                <a:ea typeface="Verdana" panose="020B0604030504040204" pitchFamily="34" charset="0"/>
                <a:cs typeface="Calibri" panose="020F0502020204030204" pitchFamily="34" charset="0"/>
              </a:rPr>
              <a:t>Why Digital Twin? </a:t>
            </a:r>
          </a:p>
          <a:p>
            <a:pPr marL="0" indent="0" fontAlgn="base">
              <a:lnSpc>
                <a:spcPct val="100000"/>
              </a:lnSpc>
              <a:spcBef>
                <a:spcPct val="0"/>
              </a:spcBef>
              <a:spcAft>
                <a:spcPct val="0"/>
              </a:spcAft>
              <a:buNone/>
            </a:pPr>
            <a:r>
              <a:rPr kumimoji="1" lang="en-US" sz="1800" kern="0" spc="40" dirty="0">
                <a:solidFill>
                  <a:srgbClr val="002060"/>
                </a:solidFill>
                <a:latin typeface="Calibri" panose="020F0502020204030204" pitchFamily="34" charset="0"/>
                <a:ea typeface="+mj-ea"/>
              </a:rPr>
              <a:t>Growth trend of Digital Twin technology observed in Smart Cities &amp; Manufacturing due to following benefits</a:t>
            </a:r>
            <a:endParaRPr kumimoji="1" lang="en-IN" sz="1800" kern="0" spc="40" dirty="0">
              <a:solidFill>
                <a:srgbClr val="002060"/>
              </a:solidFill>
              <a:latin typeface="Calibri" panose="020F0502020204030204" pitchFamily="34" charset="0"/>
              <a:ea typeface="+mj-ea"/>
            </a:endParaRPr>
          </a:p>
        </p:txBody>
      </p:sp>
      <p:graphicFrame>
        <p:nvGraphicFramePr>
          <p:cNvPr id="4" name="Diagram 3">
            <a:extLst>
              <a:ext uri="{FF2B5EF4-FFF2-40B4-BE49-F238E27FC236}">
                <a16:creationId xmlns:a16="http://schemas.microsoft.com/office/drawing/2014/main" id="{25F8C984-29BA-A95E-B20F-5F3A3E6AC37E}"/>
              </a:ext>
            </a:extLst>
          </p:cNvPr>
          <p:cNvGraphicFramePr/>
          <p:nvPr>
            <p:extLst>
              <p:ext uri="{D42A27DB-BD31-4B8C-83A1-F6EECF244321}">
                <p14:modId xmlns:p14="http://schemas.microsoft.com/office/powerpoint/2010/main" val="922265721"/>
              </p:ext>
            </p:extLst>
          </p:nvPr>
        </p:nvGraphicFramePr>
        <p:xfrm>
          <a:off x="418011" y="3429000"/>
          <a:ext cx="11194868" cy="311428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 name="Picture 4">
            <a:extLst>
              <a:ext uri="{FF2B5EF4-FFF2-40B4-BE49-F238E27FC236}">
                <a16:creationId xmlns:a16="http://schemas.microsoft.com/office/drawing/2014/main" id="{5E3A4066-A1CF-A6AD-8592-B63B959866B6}"/>
              </a:ext>
            </a:extLst>
          </p:cNvPr>
          <p:cNvPicPr>
            <a:picLocks noChangeAspect="1"/>
          </p:cNvPicPr>
          <p:nvPr/>
        </p:nvPicPr>
        <p:blipFill>
          <a:blip r:embed="rId10"/>
          <a:stretch>
            <a:fillRect/>
          </a:stretch>
        </p:blipFill>
        <p:spPr>
          <a:xfrm>
            <a:off x="1097196" y="3674351"/>
            <a:ext cx="1326318" cy="507481"/>
          </a:xfrm>
          <a:prstGeom prst="rect">
            <a:avLst/>
          </a:prstGeom>
          <a:ln>
            <a:solidFill>
              <a:schemeClr val="accent1">
                <a:lumMod val="50000"/>
              </a:schemeClr>
            </a:solidFill>
          </a:ln>
        </p:spPr>
      </p:pic>
      <p:pic>
        <p:nvPicPr>
          <p:cNvPr id="6" name="Picture 5">
            <a:extLst>
              <a:ext uri="{FF2B5EF4-FFF2-40B4-BE49-F238E27FC236}">
                <a16:creationId xmlns:a16="http://schemas.microsoft.com/office/drawing/2014/main" id="{DAA52C21-ABC4-680B-7213-77A6BA90FFE9}"/>
              </a:ext>
            </a:extLst>
          </p:cNvPr>
          <p:cNvPicPr>
            <a:picLocks noChangeAspect="1"/>
          </p:cNvPicPr>
          <p:nvPr/>
        </p:nvPicPr>
        <p:blipFill>
          <a:blip r:embed="rId11"/>
          <a:stretch>
            <a:fillRect/>
          </a:stretch>
        </p:blipFill>
        <p:spPr>
          <a:xfrm>
            <a:off x="3930933" y="3674351"/>
            <a:ext cx="1323360" cy="507481"/>
          </a:xfrm>
          <a:prstGeom prst="rect">
            <a:avLst/>
          </a:prstGeom>
          <a:ln>
            <a:solidFill>
              <a:schemeClr val="tx2"/>
            </a:solidFill>
          </a:ln>
        </p:spPr>
      </p:pic>
      <p:pic>
        <p:nvPicPr>
          <p:cNvPr id="7" name="Picture 6">
            <a:extLst>
              <a:ext uri="{FF2B5EF4-FFF2-40B4-BE49-F238E27FC236}">
                <a16:creationId xmlns:a16="http://schemas.microsoft.com/office/drawing/2014/main" id="{6EE1AB32-C6B5-316D-247F-7A5ABF769D10}"/>
              </a:ext>
            </a:extLst>
          </p:cNvPr>
          <p:cNvPicPr>
            <a:picLocks noChangeAspect="1"/>
          </p:cNvPicPr>
          <p:nvPr/>
        </p:nvPicPr>
        <p:blipFill>
          <a:blip r:embed="rId12"/>
          <a:stretch>
            <a:fillRect/>
          </a:stretch>
        </p:blipFill>
        <p:spPr>
          <a:xfrm>
            <a:off x="6763054" y="3674351"/>
            <a:ext cx="1330712" cy="507481"/>
          </a:xfrm>
          <a:prstGeom prst="rect">
            <a:avLst/>
          </a:prstGeom>
          <a:ln>
            <a:solidFill>
              <a:schemeClr val="accent1">
                <a:lumMod val="50000"/>
              </a:schemeClr>
            </a:solidFill>
          </a:ln>
        </p:spPr>
      </p:pic>
      <p:pic>
        <p:nvPicPr>
          <p:cNvPr id="8" name="Picture 7">
            <a:extLst>
              <a:ext uri="{FF2B5EF4-FFF2-40B4-BE49-F238E27FC236}">
                <a16:creationId xmlns:a16="http://schemas.microsoft.com/office/drawing/2014/main" id="{296DB6E6-36C3-BAF2-6D72-39C260FB6D65}"/>
              </a:ext>
            </a:extLst>
          </p:cNvPr>
          <p:cNvPicPr>
            <a:picLocks noChangeAspect="1"/>
          </p:cNvPicPr>
          <p:nvPr/>
        </p:nvPicPr>
        <p:blipFill>
          <a:blip r:embed="rId13"/>
          <a:stretch>
            <a:fillRect/>
          </a:stretch>
        </p:blipFill>
        <p:spPr>
          <a:xfrm>
            <a:off x="9611606" y="3674351"/>
            <a:ext cx="1353102" cy="507481"/>
          </a:xfrm>
          <a:prstGeom prst="rect">
            <a:avLst/>
          </a:prstGeom>
          <a:ln>
            <a:solidFill>
              <a:schemeClr val="accent1">
                <a:lumMod val="50000"/>
              </a:schemeClr>
            </a:solidFill>
          </a:ln>
        </p:spPr>
      </p:pic>
      <p:pic>
        <p:nvPicPr>
          <p:cNvPr id="9" name="Picture 8">
            <a:extLst>
              <a:ext uri="{FF2B5EF4-FFF2-40B4-BE49-F238E27FC236}">
                <a16:creationId xmlns:a16="http://schemas.microsoft.com/office/drawing/2014/main" id="{2943987A-06A8-2663-7391-BD2D0E0583B2}"/>
              </a:ext>
            </a:extLst>
          </p:cNvPr>
          <p:cNvPicPr>
            <a:picLocks noChangeAspect="1"/>
          </p:cNvPicPr>
          <p:nvPr/>
        </p:nvPicPr>
        <p:blipFill>
          <a:blip r:embed="rId14"/>
          <a:stretch>
            <a:fillRect/>
          </a:stretch>
        </p:blipFill>
        <p:spPr>
          <a:xfrm>
            <a:off x="6763054" y="-19781"/>
            <a:ext cx="5428946" cy="3277562"/>
          </a:xfrm>
          <a:prstGeom prst="rect">
            <a:avLst/>
          </a:prstGeom>
          <a:ln>
            <a:noFill/>
          </a:ln>
        </p:spPr>
      </p:pic>
    </p:spTree>
    <p:extLst>
      <p:ext uri="{BB962C8B-B14F-4D97-AF65-F5344CB8AC3E}">
        <p14:creationId xmlns:p14="http://schemas.microsoft.com/office/powerpoint/2010/main" val="2811035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750D65DF-6439-4224-E8FE-FD14000AFA8F}"/>
              </a:ext>
            </a:extLst>
          </p:cNvPr>
          <p:cNvGrpSpPr/>
          <p:nvPr/>
        </p:nvGrpSpPr>
        <p:grpSpPr>
          <a:xfrm>
            <a:off x="533174" y="6574971"/>
            <a:ext cx="3196996" cy="95248"/>
            <a:chOff x="2681287" y="3429000"/>
            <a:chExt cx="7589467" cy="323850"/>
          </a:xfrm>
        </p:grpSpPr>
        <p:pic>
          <p:nvPicPr>
            <p:cNvPr id="27" name="Picture 26">
              <a:extLst>
                <a:ext uri="{FF2B5EF4-FFF2-40B4-BE49-F238E27FC236}">
                  <a16:creationId xmlns:a16="http://schemas.microsoft.com/office/drawing/2014/main" id="{8BD1F60C-8291-4296-CD25-C9474C2AC7C1}"/>
                </a:ext>
              </a:extLst>
            </p:cNvPr>
            <p:cNvPicPr>
              <a:picLocks noChangeAspect="1"/>
            </p:cNvPicPr>
            <p:nvPr/>
          </p:nvPicPr>
          <p:blipFill>
            <a:blip r:embed="rId3"/>
            <a:stretch>
              <a:fillRect/>
            </a:stretch>
          </p:blipFill>
          <p:spPr>
            <a:xfrm>
              <a:off x="2681287" y="3429000"/>
              <a:ext cx="3414713" cy="323850"/>
            </a:xfrm>
            <a:prstGeom prst="rect">
              <a:avLst/>
            </a:prstGeom>
          </p:spPr>
        </p:pic>
        <p:pic>
          <p:nvPicPr>
            <p:cNvPr id="28" name="Picture 27">
              <a:extLst>
                <a:ext uri="{FF2B5EF4-FFF2-40B4-BE49-F238E27FC236}">
                  <a16:creationId xmlns:a16="http://schemas.microsoft.com/office/drawing/2014/main" id="{74916A35-DF63-6CA5-64C7-20FC9C6D26C4}"/>
                </a:ext>
              </a:extLst>
            </p:cNvPr>
            <p:cNvPicPr>
              <a:picLocks noChangeAspect="1"/>
            </p:cNvPicPr>
            <p:nvPr/>
          </p:nvPicPr>
          <p:blipFill>
            <a:blip r:embed="rId4"/>
            <a:stretch>
              <a:fillRect/>
            </a:stretch>
          </p:blipFill>
          <p:spPr>
            <a:xfrm>
              <a:off x="6251865" y="3473760"/>
              <a:ext cx="4018889" cy="279090"/>
            </a:xfrm>
            <a:prstGeom prst="rect">
              <a:avLst/>
            </a:prstGeom>
          </p:spPr>
        </p:pic>
        <p:sp>
          <p:nvSpPr>
            <p:cNvPr id="29" name="Oval 28">
              <a:extLst>
                <a:ext uri="{FF2B5EF4-FFF2-40B4-BE49-F238E27FC236}">
                  <a16:creationId xmlns:a16="http://schemas.microsoft.com/office/drawing/2014/main" id="{0E72F51E-B0F9-5E41-7DAE-64897944037E}"/>
                </a:ext>
              </a:extLst>
            </p:cNvPr>
            <p:cNvSpPr/>
            <p:nvPr/>
          </p:nvSpPr>
          <p:spPr>
            <a:xfrm>
              <a:off x="6128213" y="3692617"/>
              <a:ext cx="45719" cy="45719"/>
            </a:xfrm>
            <a:prstGeom prst="ellipse">
              <a:avLst/>
            </a:prstGeom>
            <a:solidFill>
              <a:srgbClr val="1E37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itle 1">
            <a:extLst>
              <a:ext uri="{FF2B5EF4-FFF2-40B4-BE49-F238E27FC236}">
                <a16:creationId xmlns:a16="http://schemas.microsoft.com/office/drawing/2014/main" id="{425A0BA9-0CC7-2084-20AB-3616C7B902D1}"/>
              </a:ext>
            </a:extLst>
          </p:cNvPr>
          <p:cNvSpPr>
            <a:spLocks noGrp="1"/>
          </p:cNvSpPr>
          <p:nvPr>
            <p:ph type="title"/>
          </p:nvPr>
        </p:nvSpPr>
        <p:spPr>
          <a:xfrm>
            <a:off x="154745" y="174983"/>
            <a:ext cx="11664950" cy="615555"/>
          </a:xfrm>
        </p:spPr>
        <p:txBody>
          <a:bodyPr/>
          <a:lstStyle/>
          <a:p>
            <a:pPr>
              <a:lnSpc>
                <a:spcPct val="90000"/>
              </a:lnSpc>
            </a:pPr>
            <a:r>
              <a:rPr lang="en-IN" altLang="en-US" b="1" kern="1200" dirty="0">
                <a:solidFill>
                  <a:srgbClr val="286EBE">
                    <a:lumMod val="50000"/>
                  </a:srgbClr>
                </a:solidFill>
                <a:latin typeface="Segoe UI"/>
                <a:cs typeface="+mj-cs"/>
              </a:rPr>
              <a:t>Digital Twin Layers </a:t>
            </a:r>
          </a:p>
        </p:txBody>
      </p:sp>
      <p:sp>
        <p:nvSpPr>
          <p:cNvPr id="3" name="Title 1">
            <a:extLst>
              <a:ext uri="{FF2B5EF4-FFF2-40B4-BE49-F238E27FC236}">
                <a16:creationId xmlns:a16="http://schemas.microsoft.com/office/drawing/2014/main" id="{464D5ECF-7FDE-FDDB-9401-E8F0BF610D74}"/>
              </a:ext>
            </a:extLst>
          </p:cNvPr>
          <p:cNvSpPr txBox="1">
            <a:spLocks/>
          </p:cNvSpPr>
          <p:nvPr/>
        </p:nvSpPr>
        <p:spPr bwMode="gray">
          <a:xfrm>
            <a:off x="154745" y="1077238"/>
            <a:ext cx="2901606" cy="5169067"/>
          </a:xfrm>
          <a:prstGeom prst="rect">
            <a:avLst/>
          </a:prstGeom>
        </p:spPr>
        <p:txBody>
          <a:bodyPr vert="horz" wrap="square" lIns="91440" tIns="45720" rIns="91440" bIns="45720" rtlCol="0" anchor="ctr">
            <a:noAutofit/>
          </a:bodyPr>
          <a:lstStyle>
            <a:lvl1pPr algn="l" rtl="0" eaLnBrk="1" fontAlgn="base" hangingPunct="1">
              <a:spcBef>
                <a:spcPct val="0"/>
              </a:spcBef>
              <a:spcAft>
                <a:spcPct val="0"/>
              </a:spcAft>
              <a:defRPr kumimoji="1" lang="ja-JP" altLang="en-US" sz="3200" b="0" i="0" u="none" strike="noStrike" kern="0" cap="none" spc="0" normalizeH="0" baseline="0" dirty="0">
                <a:ln>
                  <a:noFill/>
                </a:ln>
                <a:solidFill>
                  <a:schemeClr val="tx1">
                    <a:lumMod val="85000"/>
                    <a:lumOff val="15000"/>
                  </a:schemeClr>
                </a:solidFill>
                <a:effectLst/>
                <a:uLnTx/>
                <a:uFillTx/>
                <a:latin typeface="+mj-ea"/>
                <a:ea typeface="+mj-ea"/>
                <a:cs typeface="+mn-cs"/>
              </a:defRPr>
            </a:lvl1pPr>
            <a:lvl2pPr algn="l" rtl="0" eaLnBrk="0" fontAlgn="base" hangingPunct="0">
              <a:spcBef>
                <a:spcPct val="0"/>
              </a:spcBef>
              <a:spcAft>
                <a:spcPct val="0"/>
              </a:spcAft>
              <a:defRPr kumimoji="1" sz="3733">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3733">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3733">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3733">
                <a:solidFill>
                  <a:schemeClr val="tx1"/>
                </a:solidFill>
                <a:latin typeface="HGP創英角ｺﾞｼｯｸUB" pitchFamily="50" charset="-128"/>
                <a:ea typeface="ＭＳ Ｐゴシック" charset="-128"/>
              </a:defRPr>
            </a:lvl5pPr>
            <a:lvl6pPr marL="609555" algn="l" rtl="0" fontAlgn="base">
              <a:spcBef>
                <a:spcPct val="0"/>
              </a:spcBef>
              <a:spcAft>
                <a:spcPct val="0"/>
              </a:spcAft>
              <a:defRPr kumimoji="1" sz="3733">
                <a:solidFill>
                  <a:schemeClr val="tx1"/>
                </a:solidFill>
                <a:latin typeface="HGP創英角ｺﾞｼｯｸUB" pitchFamily="50" charset="-128"/>
                <a:ea typeface="ＭＳ Ｐゴシック" charset="-128"/>
              </a:defRPr>
            </a:lvl6pPr>
            <a:lvl7pPr marL="1219110" algn="l" rtl="0" fontAlgn="base">
              <a:spcBef>
                <a:spcPct val="0"/>
              </a:spcBef>
              <a:spcAft>
                <a:spcPct val="0"/>
              </a:spcAft>
              <a:defRPr kumimoji="1" sz="3733">
                <a:solidFill>
                  <a:schemeClr val="tx1"/>
                </a:solidFill>
                <a:latin typeface="HGP創英角ｺﾞｼｯｸUB" pitchFamily="50" charset="-128"/>
                <a:ea typeface="ＭＳ Ｐゴシック" charset="-128"/>
              </a:defRPr>
            </a:lvl7pPr>
            <a:lvl8pPr marL="1828664" algn="l" rtl="0" fontAlgn="base">
              <a:spcBef>
                <a:spcPct val="0"/>
              </a:spcBef>
              <a:spcAft>
                <a:spcPct val="0"/>
              </a:spcAft>
              <a:defRPr kumimoji="1" sz="3733">
                <a:solidFill>
                  <a:schemeClr val="tx1"/>
                </a:solidFill>
                <a:latin typeface="HGP創英角ｺﾞｼｯｸUB" pitchFamily="50" charset="-128"/>
                <a:ea typeface="ＭＳ Ｐゴシック" charset="-128"/>
              </a:defRPr>
            </a:lvl8pPr>
            <a:lvl9pPr marL="2438218" algn="l" rtl="0" fontAlgn="base">
              <a:spcBef>
                <a:spcPct val="0"/>
              </a:spcBef>
              <a:spcAft>
                <a:spcPct val="0"/>
              </a:spcAft>
              <a:defRPr kumimoji="1" sz="3733">
                <a:solidFill>
                  <a:schemeClr val="tx1"/>
                </a:solidFill>
                <a:latin typeface="HGP創英角ｺﾞｼｯｸUB" pitchFamily="50" charset="-128"/>
                <a:ea typeface="ＭＳ Ｐゴシック" charset="-128"/>
              </a:defRPr>
            </a:lvl9pPr>
          </a:lstStyle>
          <a:p>
            <a:endParaRPr lang="en-IN" altLang="en-US" sz="1800" spc="40" dirty="0">
              <a:solidFill>
                <a:srgbClr val="002060"/>
              </a:solidFill>
              <a:latin typeface="Calibri" panose="020F0502020204030204" pitchFamily="34" charset="0"/>
            </a:endParaRPr>
          </a:p>
        </p:txBody>
      </p:sp>
      <p:pic>
        <p:nvPicPr>
          <p:cNvPr id="4" name="Picture 3" descr="A diagram of a data storage system&#10;&#10;Description automatically generated with medium confidence">
            <a:extLst>
              <a:ext uri="{FF2B5EF4-FFF2-40B4-BE49-F238E27FC236}">
                <a16:creationId xmlns:a16="http://schemas.microsoft.com/office/drawing/2014/main" id="{1FB99155-9F51-2A17-7BA5-E07AAA1ADD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745" y="1077238"/>
            <a:ext cx="7674022" cy="5386192"/>
          </a:xfrm>
          <a:prstGeom prst="rect">
            <a:avLst/>
          </a:prstGeom>
        </p:spPr>
      </p:pic>
      <p:sp>
        <p:nvSpPr>
          <p:cNvPr id="5" name="TextBox 4">
            <a:extLst>
              <a:ext uri="{FF2B5EF4-FFF2-40B4-BE49-F238E27FC236}">
                <a16:creationId xmlns:a16="http://schemas.microsoft.com/office/drawing/2014/main" id="{39B4E1F5-2643-E946-4F27-3F62C286D9A5}"/>
              </a:ext>
            </a:extLst>
          </p:cNvPr>
          <p:cNvSpPr txBox="1"/>
          <p:nvPr/>
        </p:nvSpPr>
        <p:spPr>
          <a:xfrm>
            <a:off x="8480120" y="1077238"/>
            <a:ext cx="3557135" cy="5139869"/>
          </a:xfrm>
          <a:prstGeom prst="rect">
            <a:avLst/>
          </a:prstGeom>
          <a:noFill/>
        </p:spPr>
        <p:txBody>
          <a:bodyPr wrap="square">
            <a:spAutoFit/>
          </a:bodyPr>
          <a:lstStyle/>
          <a:p>
            <a:pPr fontAlgn="base">
              <a:spcBef>
                <a:spcPct val="0"/>
              </a:spcBef>
              <a:spcAft>
                <a:spcPct val="0"/>
              </a:spcAft>
            </a:pPr>
            <a:r>
              <a:rPr kumimoji="1" lang="en-IN" altLang="en-US" b="1" dirty="0">
                <a:solidFill>
                  <a:srgbClr val="002060"/>
                </a:solidFill>
                <a:latin typeface="Calibri Light" panose="020F0302020204030204" pitchFamily="34" charset="0"/>
                <a:ea typeface="Calibri Light" panose="020F0302020204030204" pitchFamily="34" charset="0"/>
                <a:cs typeface="Calibri Light" panose="020F0302020204030204" pitchFamily="34" charset="0"/>
              </a:rPr>
              <a:t>Role of each layer</a:t>
            </a:r>
          </a:p>
          <a:p>
            <a:endParaRPr lang="en-IN" sz="1600" dirty="0"/>
          </a:p>
          <a:p>
            <a:pPr fontAlgn="base">
              <a:spcBef>
                <a:spcPct val="0"/>
              </a:spcBef>
              <a:spcAft>
                <a:spcPct val="0"/>
              </a:spcAft>
            </a:pPr>
            <a:r>
              <a:rPr kumimoji="1" lang="en-IN" b="1" dirty="0">
                <a:solidFill>
                  <a:srgbClr val="002060"/>
                </a:solidFill>
                <a:latin typeface="Calibri Light" panose="020F0302020204030204" pitchFamily="34" charset="0"/>
                <a:ea typeface="Calibri Light" panose="020F0302020204030204" pitchFamily="34" charset="0"/>
                <a:cs typeface="Calibri Light" panose="020F0302020204030204" pitchFamily="34" charset="0"/>
              </a:rPr>
              <a:t>Business Layer: </a:t>
            </a:r>
            <a:r>
              <a:rPr kumimoji="1" lang="en-IN" dirty="0">
                <a:solidFill>
                  <a:srgbClr val="002060"/>
                </a:solidFill>
                <a:latin typeface="Calibri Light" panose="020F0302020204030204" pitchFamily="34" charset="0"/>
                <a:ea typeface="Calibri Light" panose="020F0302020204030204" pitchFamily="34" charset="0"/>
                <a:cs typeface="Calibri Light" panose="020F0302020204030204" pitchFamily="34" charset="0"/>
              </a:rPr>
              <a:t>Understand the problem, check if we have the needed data, and assess if the data is enough.</a:t>
            </a:r>
          </a:p>
          <a:p>
            <a:pPr fontAlgn="base">
              <a:spcBef>
                <a:spcPct val="0"/>
              </a:spcBef>
              <a:spcAft>
                <a:spcPct val="0"/>
              </a:spcAft>
            </a:pPr>
            <a:endParaRPr kumimoji="1" lang="en-IN" b="1" dirty="0">
              <a:solidFill>
                <a:srgbClr val="002060"/>
              </a:solidFill>
              <a:latin typeface="Calibri Light" panose="020F0302020204030204" pitchFamily="34" charset="0"/>
              <a:ea typeface="Calibri Light" panose="020F0302020204030204" pitchFamily="34" charset="0"/>
              <a:cs typeface="Calibri Light" panose="020F0302020204030204" pitchFamily="34" charset="0"/>
            </a:endParaRPr>
          </a:p>
          <a:p>
            <a:pPr fontAlgn="base">
              <a:spcBef>
                <a:spcPct val="0"/>
              </a:spcBef>
              <a:spcAft>
                <a:spcPct val="0"/>
              </a:spcAft>
            </a:pPr>
            <a:r>
              <a:rPr kumimoji="1" lang="en-IN" b="1" dirty="0">
                <a:solidFill>
                  <a:srgbClr val="002060"/>
                </a:solidFill>
                <a:latin typeface="Calibri Light" panose="020F0302020204030204" pitchFamily="34" charset="0"/>
                <a:ea typeface="Calibri Light" panose="020F0302020204030204" pitchFamily="34" charset="0"/>
                <a:cs typeface="Calibri Light" panose="020F0302020204030204" pitchFamily="34" charset="0"/>
              </a:rPr>
              <a:t>Data Layer: </a:t>
            </a:r>
            <a:r>
              <a:rPr kumimoji="1" lang="en-IN" dirty="0">
                <a:solidFill>
                  <a:srgbClr val="002060"/>
                </a:solidFill>
                <a:latin typeface="Calibri Light" panose="020F0302020204030204" pitchFamily="34" charset="0"/>
                <a:ea typeface="Calibri Light" panose="020F0302020204030204" pitchFamily="34" charset="0"/>
                <a:cs typeface="Calibri Light" panose="020F0302020204030204" pitchFamily="34" charset="0"/>
              </a:rPr>
              <a:t>Gather, organize, and store data properly for analysis.</a:t>
            </a:r>
          </a:p>
          <a:p>
            <a:pPr fontAlgn="base">
              <a:spcBef>
                <a:spcPct val="0"/>
              </a:spcBef>
              <a:spcAft>
                <a:spcPct val="0"/>
              </a:spcAft>
            </a:pPr>
            <a:endParaRPr kumimoji="1" lang="en-IN" b="1" dirty="0">
              <a:solidFill>
                <a:srgbClr val="002060"/>
              </a:solidFill>
              <a:latin typeface="Calibri Light" panose="020F0302020204030204" pitchFamily="34" charset="0"/>
              <a:ea typeface="Calibri Light" panose="020F0302020204030204" pitchFamily="34" charset="0"/>
              <a:cs typeface="Calibri Light" panose="020F0302020204030204" pitchFamily="34" charset="0"/>
            </a:endParaRPr>
          </a:p>
          <a:p>
            <a:pPr fontAlgn="base">
              <a:spcBef>
                <a:spcPct val="0"/>
              </a:spcBef>
              <a:spcAft>
                <a:spcPct val="0"/>
              </a:spcAft>
            </a:pPr>
            <a:r>
              <a:rPr kumimoji="1" lang="en-IN" b="1" dirty="0">
                <a:solidFill>
                  <a:srgbClr val="002060"/>
                </a:solidFill>
                <a:latin typeface="Calibri Light" panose="020F0302020204030204" pitchFamily="34" charset="0"/>
                <a:ea typeface="Calibri Light" panose="020F0302020204030204" pitchFamily="34" charset="0"/>
                <a:cs typeface="Calibri Light" panose="020F0302020204030204" pitchFamily="34" charset="0"/>
              </a:rPr>
              <a:t>Analytics Layer: </a:t>
            </a:r>
            <a:r>
              <a:rPr kumimoji="1" lang="en-IN" dirty="0">
                <a:solidFill>
                  <a:srgbClr val="002060"/>
                </a:solidFill>
                <a:latin typeface="Calibri Light" panose="020F0302020204030204" pitchFamily="34" charset="0"/>
                <a:ea typeface="Calibri Light" panose="020F0302020204030204" pitchFamily="34" charset="0"/>
                <a:cs typeface="Calibri Light" panose="020F0302020204030204" pitchFamily="34" charset="0"/>
              </a:rPr>
              <a:t>Plan, create, and put into action the models that will analyse the data.</a:t>
            </a:r>
          </a:p>
          <a:p>
            <a:pPr fontAlgn="base">
              <a:spcBef>
                <a:spcPct val="0"/>
              </a:spcBef>
              <a:spcAft>
                <a:spcPct val="0"/>
              </a:spcAft>
            </a:pPr>
            <a:endParaRPr kumimoji="1" lang="en-IN" b="1" dirty="0">
              <a:solidFill>
                <a:srgbClr val="002060"/>
              </a:solidFill>
              <a:latin typeface="Calibri Light" panose="020F0302020204030204" pitchFamily="34" charset="0"/>
              <a:ea typeface="Calibri Light" panose="020F0302020204030204" pitchFamily="34" charset="0"/>
              <a:cs typeface="Calibri Light" panose="020F0302020204030204" pitchFamily="34" charset="0"/>
            </a:endParaRPr>
          </a:p>
          <a:p>
            <a:pPr fontAlgn="base">
              <a:spcBef>
                <a:spcPct val="0"/>
              </a:spcBef>
              <a:spcAft>
                <a:spcPct val="0"/>
              </a:spcAft>
            </a:pPr>
            <a:r>
              <a:rPr kumimoji="1" lang="en-IN" b="1" dirty="0">
                <a:solidFill>
                  <a:srgbClr val="002060"/>
                </a:solidFill>
                <a:latin typeface="Calibri Light" panose="020F0302020204030204" pitchFamily="34" charset="0"/>
                <a:ea typeface="Calibri Light" panose="020F0302020204030204" pitchFamily="34" charset="0"/>
                <a:cs typeface="Calibri Light" panose="020F0302020204030204" pitchFamily="34" charset="0"/>
              </a:rPr>
              <a:t>Visualization Layer: </a:t>
            </a:r>
            <a:r>
              <a:rPr kumimoji="1" lang="en-IN" dirty="0">
                <a:solidFill>
                  <a:srgbClr val="002060"/>
                </a:solidFill>
                <a:latin typeface="Calibri Light" panose="020F0302020204030204" pitchFamily="34" charset="0"/>
                <a:ea typeface="Calibri Light" panose="020F0302020204030204" pitchFamily="34" charset="0"/>
                <a:cs typeface="Calibri Light" panose="020F0302020204030204" pitchFamily="34" charset="0"/>
              </a:rPr>
              <a:t>Display the results clearly, make plans based on them, and keep improving the system.</a:t>
            </a:r>
          </a:p>
        </p:txBody>
      </p:sp>
    </p:spTree>
    <p:extLst>
      <p:ext uri="{BB962C8B-B14F-4D97-AF65-F5344CB8AC3E}">
        <p14:creationId xmlns:p14="http://schemas.microsoft.com/office/powerpoint/2010/main" val="3716446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750D65DF-6439-4224-E8FE-FD14000AFA8F}"/>
              </a:ext>
            </a:extLst>
          </p:cNvPr>
          <p:cNvGrpSpPr/>
          <p:nvPr/>
        </p:nvGrpSpPr>
        <p:grpSpPr>
          <a:xfrm>
            <a:off x="533174" y="6574971"/>
            <a:ext cx="3196996" cy="95248"/>
            <a:chOff x="2681287" y="3429000"/>
            <a:chExt cx="7589467" cy="323850"/>
          </a:xfrm>
        </p:grpSpPr>
        <p:pic>
          <p:nvPicPr>
            <p:cNvPr id="27" name="Picture 26">
              <a:extLst>
                <a:ext uri="{FF2B5EF4-FFF2-40B4-BE49-F238E27FC236}">
                  <a16:creationId xmlns:a16="http://schemas.microsoft.com/office/drawing/2014/main" id="{8BD1F60C-8291-4296-CD25-C9474C2AC7C1}"/>
                </a:ext>
              </a:extLst>
            </p:cNvPr>
            <p:cNvPicPr>
              <a:picLocks noChangeAspect="1"/>
            </p:cNvPicPr>
            <p:nvPr/>
          </p:nvPicPr>
          <p:blipFill>
            <a:blip r:embed="rId3"/>
            <a:stretch>
              <a:fillRect/>
            </a:stretch>
          </p:blipFill>
          <p:spPr>
            <a:xfrm>
              <a:off x="2681287" y="3429000"/>
              <a:ext cx="3414713" cy="323850"/>
            </a:xfrm>
            <a:prstGeom prst="rect">
              <a:avLst/>
            </a:prstGeom>
          </p:spPr>
        </p:pic>
        <p:pic>
          <p:nvPicPr>
            <p:cNvPr id="28" name="Picture 27">
              <a:extLst>
                <a:ext uri="{FF2B5EF4-FFF2-40B4-BE49-F238E27FC236}">
                  <a16:creationId xmlns:a16="http://schemas.microsoft.com/office/drawing/2014/main" id="{74916A35-DF63-6CA5-64C7-20FC9C6D26C4}"/>
                </a:ext>
              </a:extLst>
            </p:cNvPr>
            <p:cNvPicPr>
              <a:picLocks noChangeAspect="1"/>
            </p:cNvPicPr>
            <p:nvPr/>
          </p:nvPicPr>
          <p:blipFill>
            <a:blip r:embed="rId4"/>
            <a:stretch>
              <a:fillRect/>
            </a:stretch>
          </p:blipFill>
          <p:spPr>
            <a:xfrm>
              <a:off x="6251865" y="3473760"/>
              <a:ext cx="4018889" cy="279090"/>
            </a:xfrm>
            <a:prstGeom prst="rect">
              <a:avLst/>
            </a:prstGeom>
          </p:spPr>
        </p:pic>
        <p:sp>
          <p:nvSpPr>
            <p:cNvPr id="29" name="Oval 28">
              <a:extLst>
                <a:ext uri="{FF2B5EF4-FFF2-40B4-BE49-F238E27FC236}">
                  <a16:creationId xmlns:a16="http://schemas.microsoft.com/office/drawing/2014/main" id="{0E72F51E-B0F9-5E41-7DAE-64897944037E}"/>
                </a:ext>
              </a:extLst>
            </p:cNvPr>
            <p:cNvSpPr/>
            <p:nvPr/>
          </p:nvSpPr>
          <p:spPr>
            <a:xfrm>
              <a:off x="6128213" y="3692617"/>
              <a:ext cx="45719" cy="45719"/>
            </a:xfrm>
            <a:prstGeom prst="ellipse">
              <a:avLst/>
            </a:prstGeom>
            <a:solidFill>
              <a:srgbClr val="1E37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itle 1">
            <a:extLst>
              <a:ext uri="{FF2B5EF4-FFF2-40B4-BE49-F238E27FC236}">
                <a16:creationId xmlns:a16="http://schemas.microsoft.com/office/drawing/2014/main" id="{715FAAF4-DAE9-7AB4-923A-C43771AE6C35}"/>
              </a:ext>
            </a:extLst>
          </p:cNvPr>
          <p:cNvSpPr>
            <a:spLocks noGrp="1"/>
          </p:cNvSpPr>
          <p:nvPr>
            <p:ph type="title"/>
          </p:nvPr>
        </p:nvSpPr>
        <p:spPr>
          <a:xfrm>
            <a:off x="154745" y="99826"/>
            <a:ext cx="11664950" cy="615555"/>
          </a:xfrm>
        </p:spPr>
        <p:txBody>
          <a:bodyPr/>
          <a:lstStyle/>
          <a:p>
            <a:pPr>
              <a:lnSpc>
                <a:spcPct val="90000"/>
              </a:lnSpc>
            </a:pPr>
            <a:r>
              <a:rPr lang="en-IN" altLang="en-US" b="1" kern="1200" dirty="0">
                <a:solidFill>
                  <a:srgbClr val="286EBE">
                    <a:lumMod val="50000"/>
                  </a:srgbClr>
                </a:solidFill>
                <a:latin typeface="Segoe UI"/>
                <a:cs typeface="+mj-cs"/>
              </a:rPr>
              <a:t>Digital Twin for Buildings</a:t>
            </a:r>
          </a:p>
        </p:txBody>
      </p:sp>
      <p:pic>
        <p:nvPicPr>
          <p:cNvPr id="3" name="Picture 2">
            <a:extLst>
              <a:ext uri="{FF2B5EF4-FFF2-40B4-BE49-F238E27FC236}">
                <a16:creationId xmlns:a16="http://schemas.microsoft.com/office/drawing/2014/main" id="{59750EF6-B36F-D766-DCBF-F0627E4422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154745" y="2479647"/>
            <a:ext cx="11773730" cy="3724204"/>
          </a:xfrm>
          <a:prstGeom prst="rect">
            <a:avLst/>
          </a:prstGeom>
          <a:noFill/>
        </p:spPr>
      </p:pic>
      <p:sp>
        <p:nvSpPr>
          <p:cNvPr id="4" name="Title 1">
            <a:extLst>
              <a:ext uri="{FF2B5EF4-FFF2-40B4-BE49-F238E27FC236}">
                <a16:creationId xmlns:a16="http://schemas.microsoft.com/office/drawing/2014/main" id="{7C1A9AE2-DF07-E0CE-7FC0-076BD2728A36}"/>
              </a:ext>
            </a:extLst>
          </p:cNvPr>
          <p:cNvSpPr txBox="1">
            <a:spLocks/>
          </p:cNvSpPr>
          <p:nvPr/>
        </p:nvSpPr>
        <p:spPr bwMode="gray">
          <a:xfrm>
            <a:off x="154745" y="1077239"/>
            <a:ext cx="11664950" cy="979318"/>
          </a:xfrm>
          <a:prstGeom prst="rect">
            <a:avLst/>
          </a:prstGeom>
        </p:spPr>
        <p:txBody>
          <a:bodyPr vert="horz" wrap="square" lIns="91440" tIns="45720" rIns="91440" bIns="45720" rtlCol="0" anchor="ctr">
            <a:noAutofit/>
          </a:bodyPr>
          <a:lstStyle>
            <a:lvl1pPr algn="l" rtl="0" eaLnBrk="1" fontAlgn="base" hangingPunct="1">
              <a:spcBef>
                <a:spcPct val="0"/>
              </a:spcBef>
              <a:spcAft>
                <a:spcPct val="0"/>
              </a:spcAft>
              <a:defRPr kumimoji="1" lang="ja-JP" altLang="en-US" sz="3200" b="0" i="0" u="none" strike="noStrike" kern="0" cap="none" spc="0" normalizeH="0" baseline="0" dirty="0">
                <a:ln>
                  <a:noFill/>
                </a:ln>
                <a:solidFill>
                  <a:schemeClr val="tx1">
                    <a:lumMod val="85000"/>
                    <a:lumOff val="15000"/>
                  </a:schemeClr>
                </a:solidFill>
                <a:effectLst/>
                <a:uLnTx/>
                <a:uFillTx/>
                <a:latin typeface="+mj-ea"/>
                <a:ea typeface="+mj-ea"/>
                <a:cs typeface="+mn-cs"/>
              </a:defRPr>
            </a:lvl1pPr>
            <a:lvl2pPr algn="l" rtl="0" eaLnBrk="0" fontAlgn="base" hangingPunct="0">
              <a:spcBef>
                <a:spcPct val="0"/>
              </a:spcBef>
              <a:spcAft>
                <a:spcPct val="0"/>
              </a:spcAft>
              <a:defRPr kumimoji="1" sz="3733">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3733">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3733">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3733">
                <a:solidFill>
                  <a:schemeClr val="tx1"/>
                </a:solidFill>
                <a:latin typeface="HGP創英角ｺﾞｼｯｸUB" pitchFamily="50" charset="-128"/>
                <a:ea typeface="ＭＳ Ｐゴシック" charset="-128"/>
              </a:defRPr>
            </a:lvl5pPr>
            <a:lvl6pPr marL="609555" algn="l" rtl="0" fontAlgn="base">
              <a:spcBef>
                <a:spcPct val="0"/>
              </a:spcBef>
              <a:spcAft>
                <a:spcPct val="0"/>
              </a:spcAft>
              <a:defRPr kumimoji="1" sz="3733">
                <a:solidFill>
                  <a:schemeClr val="tx1"/>
                </a:solidFill>
                <a:latin typeface="HGP創英角ｺﾞｼｯｸUB" pitchFamily="50" charset="-128"/>
                <a:ea typeface="ＭＳ Ｐゴシック" charset="-128"/>
              </a:defRPr>
            </a:lvl6pPr>
            <a:lvl7pPr marL="1219110" algn="l" rtl="0" fontAlgn="base">
              <a:spcBef>
                <a:spcPct val="0"/>
              </a:spcBef>
              <a:spcAft>
                <a:spcPct val="0"/>
              </a:spcAft>
              <a:defRPr kumimoji="1" sz="3733">
                <a:solidFill>
                  <a:schemeClr val="tx1"/>
                </a:solidFill>
                <a:latin typeface="HGP創英角ｺﾞｼｯｸUB" pitchFamily="50" charset="-128"/>
                <a:ea typeface="ＭＳ Ｐゴシック" charset="-128"/>
              </a:defRPr>
            </a:lvl7pPr>
            <a:lvl8pPr marL="1828664" algn="l" rtl="0" fontAlgn="base">
              <a:spcBef>
                <a:spcPct val="0"/>
              </a:spcBef>
              <a:spcAft>
                <a:spcPct val="0"/>
              </a:spcAft>
              <a:defRPr kumimoji="1" sz="3733">
                <a:solidFill>
                  <a:schemeClr val="tx1"/>
                </a:solidFill>
                <a:latin typeface="HGP創英角ｺﾞｼｯｸUB" pitchFamily="50" charset="-128"/>
                <a:ea typeface="ＭＳ Ｐゴシック" charset="-128"/>
              </a:defRPr>
            </a:lvl8pPr>
            <a:lvl9pPr marL="2438218" algn="l" rtl="0" fontAlgn="base">
              <a:spcBef>
                <a:spcPct val="0"/>
              </a:spcBef>
              <a:spcAft>
                <a:spcPct val="0"/>
              </a:spcAft>
              <a:defRPr kumimoji="1" sz="3733">
                <a:solidFill>
                  <a:schemeClr val="tx1"/>
                </a:solidFill>
                <a:latin typeface="HGP創英角ｺﾞｼｯｸUB" pitchFamily="50" charset="-128"/>
                <a:ea typeface="ＭＳ Ｐゴシック" charset="-128"/>
              </a:defRPr>
            </a:lvl9pPr>
          </a:lstStyle>
          <a:p>
            <a:r>
              <a:rPr lang="en-IN" sz="1800" spc="40" dirty="0">
                <a:solidFill>
                  <a:srgbClr val="002060"/>
                </a:solidFill>
                <a:latin typeface="Calibri" panose="020F0502020204030204" pitchFamily="34" charset="0"/>
              </a:rPr>
              <a:t>A digital twin for buildings is a virtual replica of a physical building, containing detailed information about its structure, systems, and operations. It helps building owners and managers monitor performance, optimize energy usage, and identify potential issues to improve efficiency and maintenance. </a:t>
            </a:r>
            <a:endParaRPr lang="en-IN" altLang="en-US" sz="1800" spc="40" dirty="0">
              <a:solidFill>
                <a:srgbClr val="002060"/>
              </a:solidFill>
              <a:latin typeface="Calibri" panose="020F0502020204030204" pitchFamily="34" charset="0"/>
            </a:endParaRPr>
          </a:p>
        </p:txBody>
      </p:sp>
    </p:spTree>
    <p:extLst>
      <p:ext uri="{BB962C8B-B14F-4D97-AF65-F5344CB8AC3E}">
        <p14:creationId xmlns:p14="http://schemas.microsoft.com/office/powerpoint/2010/main" val="1770133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750D65DF-6439-4224-E8FE-FD14000AFA8F}"/>
              </a:ext>
            </a:extLst>
          </p:cNvPr>
          <p:cNvGrpSpPr/>
          <p:nvPr/>
        </p:nvGrpSpPr>
        <p:grpSpPr>
          <a:xfrm>
            <a:off x="533174" y="6574971"/>
            <a:ext cx="3196996" cy="95248"/>
            <a:chOff x="2681287" y="3429000"/>
            <a:chExt cx="7589467" cy="323850"/>
          </a:xfrm>
        </p:grpSpPr>
        <p:pic>
          <p:nvPicPr>
            <p:cNvPr id="27" name="Picture 26">
              <a:extLst>
                <a:ext uri="{FF2B5EF4-FFF2-40B4-BE49-F238E27FC236}">
                  <a16:creationId xmlns:a16="http://schemas.microsoft.com/office/drawing/2014/main" id="{8BD1F60C-8291-4296-CD25-C9474C2AC7C1}"/>
                </a:ext>
              </a:extLst>
            </p:cNvPr>
            <p:cNvPicPr>
              <a:picLocks noChangeAspect="1"/>
            </p:cNvPicPr>
            <p:nvPr/>
          </p:nvPicPr>
          <p:blipFill>
            <a:blip r:embed="rId3"/>
            <a:stretch>
              <a:fillRect/>
            </a:stretch>
          </p:blipFill>
          <p:spPr>
            <a:xfrm>
              <a:off x="2681287" y="3429000"/>
              <a:ext cx="3414713" cy="323850"/>
            </a:xfrm>
            <a:prstGeom prst="rect">
              <a:avLst/>
            </a:prstGeom>
          </p:spPr>
        </p:pic>
        <p:pic>
          <p:nvPicPr>
            <p:cNvPr id="28" name="Picture 27">
              <a:extLst>
                <a:ext uri="{FF2B5EF4-FFF2-40B4-BE49-F238E27FC236}">
                  <a16:creationId xmlns:a16="http://schemas.microsoft.com/office/drawing/2014/main" id="{74916A35-DF63-6CA5-64C7-20FC9C6D26C4}"/>
                </a:ext>
              </a:extLst>
            </p:cNvPr>
            <p:cNvPicPr>
              <a:picLocks noChangeAspect="1"/>
            </p:cNvPicPr>
            <p:nvPr/>
          </p:nvPicPr>
          <p:blipFill>
            <a:blip r:embed="rId4"/>
            <a:stretch>
              <a:fillRect/>
            </a:stretch>
          </p:blipFill>
          <p:spPr>
            <a:xfrm>
              <a:off x="6251865" y="3473760"/>
              <a:ext cx="4018889" cy="279090"/>
            </a:xfrm>
            <a:prstGeom prst="rect">
              <a:avLst/>
            </a:prstGeom>
          </p:spPr>
        </p:pic>
        <p:sp>
          <p:nvSpPr>
            <p:cNvPr id="29" name="Oval 28">
              <a:extLst>
                <a:ext uri="{FF2B5EF4-FFF2-40B4-BE49-F238E27FC236}">
                  <a16:creationId xmlns:a16="http://schemas.microsoft.com/office/drawing/2014/main" id="{0E72F51E-B0F9-5E41-7DAE-64897944037E}"/>
                </a:ext>
              </a:extLst>
            </p:cNvPr>
            <p:cNvSpPr/>
            <p:nvPr/>
          </p:nvSpPr>
          <p:spPr>
            <a:xfrm>
              <a:off x="6128213" y="3692617"/>
              <a:ext cx="45719" cy="45719"/>
            </a:xfrm>
            <a:prstGeom prst="ellipse">
              <a:avLst/>
            </a:prstGeom>
            <a:solidFill>
              <a:srgbClr val="1E37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itle 1">
            <a:extLst>
              <a:ext uri="{FF2B5EF4-FFF2-40B4-BE49-F238E27FC236}">
                <a16:creationId xmlns:a16="http://schemas.microsoft.com/office/drawing/2014/main" id="{31F1BAE6-0B43-0AE0-5439-E29AA8EA228C}"/>
              </a:ext>
            </a:extLst>
          </p:cNvPr>
          <p:cNvSpPr>
            <a:spLocks noGrp="1"/>
          </p:cNvSpPr>
          <p:nvPr>
            <p:ph type="title"/>
          </p:nvPr>
        </p:nvSpPr>
        <p:spPr>
          <a:xfrm>
            <a:off x="154745" y="99826"/>
            <a:ext cx="11664950" cy="615555"/>
          </a:xfrm>
        </p:spPr>
        <p:txBody>
          <a:bodyPr/>
          <a:lstStyle/>
          <a:p>
            <a:pPr>
              <a:lnSpc>
                <a:spcPct val="90000"/>
              </a:lnSpc>
            </a:pPr>
            <a:r>
              <a:rPr lang="en-IN" altLang="en-US" b="1" kern="1200" dirty="0">
                <a:solidFill>
                  <a:srgbClr val="286EBE">
                    <a:lumMod val="50000"/>
                  </a:srgbClr>
                </a:solidFill>
                <a:latin typeface="Segoe UI"/>
                <a:cs typeface="+mj-cs"/>
              </a:rPr>
              <a:t>Twin4build</a:t>
            </a:r>
          </a:p>
        </p:txBody>
      </p:sp>
      <p:sp>
        <p:nvSpPr>
          <p:cNvPr id="3" name="Title 1">
            <a:extLst>
              <a:ext uri="{FF2B5EF4-FFF2-40B4-BE49-F238E27FC236}">
                <a16:creationId xmlns:a16="http://schemas.microsoft.com/office/drawing/2014/main" id="{60D77BCD-6350-5D5A-89BC-165C3BF08AE8}"/>
              </a:ext>
            </a:extLst>
          </p:cNvPr>
          <p:cNvSpPr txBox="1">
            <a:spLocks/>
          </p:cNvSpPr>
          <p:nvPr/>
        </p:nvSpPr>
        <p:spPr bwMode="gray">
          <a:xfrm>
            <a:off x="154745" y="1077239"/>
            <a:ext cx="11664950" cy="615555"/>
          </a:xfrm>
          <a:prstGeom prst="rect">
            <a:avLst/>
          </a:prstGeom>
        </p:spPr>
        <p:txBody>
          <a:bodyPr vert="horz" wrap="square" lIns="91440" tIns="45720" rIns="91440" bIns="45720" rtlCol="0" anchor="ctr">
            <a:noAutofit/>
          </a:bodyPr>
          <a:lstStyle>
            <a:lvl1pPr algn="l" rtl="0" eaLnBrk="1" fontAlgn="base" hangingPunct="1">
              <a:spcBef>
                <a:spcPct val="0"/>
              </a:spcBef>
              <a:spcAft>
                <a:spcPct val="0"/>
              </a:spcAft>
              <a:defRPr kumimoji="1" lang="ja-JP" altLang="en-US" sz="3200" b="0" i="0" u="none" strike="noStrike" kern="0" cap="none" spc="0" normalizeH="0" baseline="0" dirty="0">
                <a:ln>
                  <a:noFill/>
                </a:ln>
                <a:solidFill>
                  <a:schemeClr val="tx1">
                    <a:lumMod val="85000"/>
                    <a:lumOff val="15000"/>
                  </a:schemeClr>
                </a:solidFill>
                <a:effectLst/>
                <a:uLnTx/>
                <a:uFillTx/>
                <a:latin typeface="+mj-ea"/>
                <a:ea typeface="+mj-ea"/>
                <a:cs typeface="+mn-cs"/>
              </a:defRPr>
            </a:lvl1pPr>
            <a:lvl2pPr algn="l" rtl="0" eaLnBrk="0" fontAlgn="base" hangingPunct="0">
              <a:spcBef>
                <a:spcPct val="0"/>
              </a:spcBef>
              <a:spcAft>
                <a:spcPct val="0"/>
              </a:spcAft>
              <a:defRPr kumimoji="1" sz="3733">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3733">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3733">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3733">
                <a:solidFill>
                  <a:schemeClr val="tx1"/>
                </a:solidFill>
                <a:latin typeface="HGP創英角ｺﾞｼｯｸUB" pitchFamily="50" charset="-128"/>
                <a:ea typeface="ＭＳ Ｐゴシック" charset="-128"/>
              </a:defRPr>
            </a:lvl5pPr>
            <a:lvl6pPr marL="609555" algn="l" rtl="0" fontAlgn="base">
              <a:spcBef>
                <a:spcPct val="0"/>
              </a:spcBef>
              <a:spcAft>
                <a:spcPct val="0"/>
              </a:spcAft>
              <a:defRPr kumimoji="1" sz="3733">
                <a:solidFill>
                  <a:schemeClr val="tx1"/>
                </a:solidFill>
                <a:latin typeface="HGP創英角ｺﾞｼｯｸUB" pitchFamily="50" charset="-128"/>
                <a:ea typeface="ＭＳ Ｐゴシック" charset="-128"/>
              </a:defRPr>
            </a:lvl6pPr>
            <a:lvl7pPr marL="1219110" algn="l" rtl="0" fontAlgn="base">
              <a:spcBef>
                <a:spcPct val="0"/>
              </a:spcBef>
              <a:spcAft>
                <a:spcPct val="0"/>
              </a:spcAft>
              <a:defRPr kumimoji="1" sz="3733">
                <a:solidFill>
                  <a:schemeClr val="tx1"/>
                </a:solidFill>
                <a:latin typeface="HGP創英角ｺﾞｼｯｸUB" pitchFamily="50" charset="-128"/>
                <a:ea typeface="ＭＳ Ｐゴシック" charset="-128"/>
              </a:defRPr>
            </a:lvl7pPr>
            <a:lvl8pPr marL="1828664" algn="l" rtl="0" fontAlgn="base">
              <a:spcBef>
                <a:spcPct val="0"/>
              </a:spcBef>
              <a:spcAft>
                <a:spcPct val="0"/>
              </a:spcAft>
              <a:defRPr kumimoji="1" sz="3733">
                <a:solidFill>
                  <a:schemeClr val="tx1"/>
                </a:solidFill>
                <a:latin typeface="HGP創英角ｺﾞｼｯｸUB" pitchFamily="50" charset="-128"/>
                <a:ea typeface="ＭＳ Ｐゴシック" charset="-128"/>
              </a:defRPr>
            </a:lvl8pPr>
            <a:lvl9pPr marL="2438218" algn="l" rtl="0" fontAlgn="base">
              <a:spcBef>
                <a:spcPct val="0"/>
              </a:spcBef>
              <a:spcAft>
                <a:spcPct val="0"/>
              </a:spcAft>
              <a:defRPr kumimoji="1" sz="3733">
                <a:solidFill>
                  <a:schemeClr val="tx1"/>
                </a:solidFill>
                <a:latin typeface="HGP創英角ｺﾞｼｯｸUB" pitchFamily="50" charset="-128"/>
                <a:ea typeface="ＭＳ Ｐゴシック" charset="-128"/>
              </a:defRPr>
            </a:lvl9pPr>
          </a:lstStyle>
          <a:p>
            <a:r>
              <a:rPr lang="en-US" altLang="en-US" sz="1800" spc="40" dirty="0">
                <a:solidFill>
                  <a:srgbClr val="002060"/>
                </a:solidFill>
                <a:latin typeface="Calibri" panose="020F0502020204030204" pitchFamily="34" charset="0"/>
              </a:rPr>
              <a:t>A digital building twin is a virtual replica of a physical building and all associated technologies, systems, equipment, sensors, and actors.</a:t>
            </a:r>
            <a:endParaRPr lang="en-IN" altLang="en-US" sz="1800" spc="40" dirty="0">
              <a:solidFill>
                <a:srgbClr val="002060"/>
              </a:solidFill>
              <a:latin typeface="Calibri" panose="020F0502020204030204" pitchFamily="34" charset="0"/>
            </a:endParaRPr>
          </a:p>
        </p:txBody>
      </p:sp>
      <p:sp>
        <p:nvSpPr>
          <p:cNvPr id="4" name="Rectangle 11">
            <a:extLst>
              <a:ext uri="{FF2B5EF4-FFF2-40B4-BE49-F238E27FC236}">
                <a16:creationId xmlns:a16="http://schemas.microsoft.com/office/drawing/2014/main" id="{7C30BC20-7420-3226-6BF3-D76B3FD05C7D}"/>
              </a:ext>
            </a:extLst>
          </p:cNvPr>
          <p:cNvSpPr>
            <a:spLocks noChangeArrowheads="1"/>
          </p:cNvSpPr>
          <p:nvPr/>
        </p:nvSpPr>
        <p:spPr bwMode="auto">
          <a:xfrm>
            <a:off x="325677" y="1878904"/>
            <a:ext cx="1841326" cy="212943"/>
          </a:xfrm>
          <a:prstGeom prst="rect">
            <a:avLst/>
          </a:prstGeom>
          <a:solidFill>
            <a:srgbClr val="04087C"/>
          </a:solidFill>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3852" rtl="0" eaLnBrk="1" fontAlgn="base" latinLnBrk="0" hangingPunct="1">
              <a:lnSpc>
                <a:spcPct val="100000"/>
              </a:lnSpc>
              <a:spcBef>
                <a:spcPct val="0"/>
              </a:spcBef>
              <a:spcAft>
                <a:spcPct val="0"/>
              </a:spcAft>
              <a:buClrTx/>
              <a:buSzTx/>
              <a:buFontTx/>
              <a:buNone/>
              <a:tabLst/>
              <a:defRPr/>
            </a:pPr>
            <a:r>
              <a:rPr kumimoji="1" lang="en-US" sz="1200" b="1" i="0" u="none" strike="noStrike" kern="1200" cap="none" spc="0" normalizeH="0" baseline="0" noProof="0" dirty="0">
                <a:ln>
                  <a:noFill/>
                </a:ln>
                <a:solidFill>
                  <a:srgbClr val="FFFFFF"/>
                </a:solidFill>
                <a:effectLst/>
                <a:uLnTx/>
                <a:uFillTx/>
                <a:latin typeface="Segoe UI"/>
                <a:cs typeface="Arial" panose="020B0604020202020204" pitchFamily="34" charset="0"/>
              </a:rPr>
              <a:t>Business Problem</a:t>
            </a:r>
          </a:p>
        </p:txBody>
      </p:sp>
      <p:sp>
        <p:nvSpPr>
          <p:cNvPr id="5" name="TextBox 4">
            <a:extLst>
              <a:ext uri="{FF2B5EF4-FFF2-40B4-BE49-F238E27FC236}">
                <a16:creationId xmlns:a16="http://schemas.microsoft.com/office/drawing/2014/main" id="{D0CCC275-EA62-7692-5330-218F5AA3F219}"/>
              </a:ext>
            </a:extLst>
          </p:cNvPr>
          <p:cNvSpPr txBox="1"/>
          <p:nvPr/>
        </p:nvSpPr>
        <p:spPr>
          <a:xfrm>
            <a:off x="325677" y="2091847"/>
            <a:ext cx="7327148" cy="923330"/>
          </a:xfrm>
          <a:prstGeom prst="rect">
            <a:avLst/>
          </a:prstGeom>
          <a:noFill/>
        </p:spPr>
        <p:txBody>
          <a:bodyPr wrap="square">
            <a:spAutoFit/>
          </a:bodyPr>
          <a:lstStyle/>
          <a:p>
            <a:pPr marR="0" lvl="0" indent="-171450" fontAlgn="base">
              <a:lnSpc>
                <a:spcPct val="100000"/>
              </a:lnSpc>
              <a:spcBef>
                <a:spcPct val="0"/>
              </a:spcBef>
              <a:spcAft>
                <a:spcPct val="0"/>
              </a:spcAft>
              <a:buClrTx/>
              <a:buSzTx/>
              <a:buFont typeface="Arial" panose="020B0604020202020204" pitchFamily="34" charset="0"/>
              <a:buChar char="•"/>
              <a:tabLst/>
              <a:defRPr/>
            </a:pPr>
            <a:r>
              <a:rPr kumimoji="1" lang="en-US" altLang="en-US" kern="0" spc="40" dirty="0">
                <a:solidFill>
                  <a:srgbClr val="002060"/>
                </a:solidFill>
                <a:latin typeface="Calibri" panose="020F0502020204030204" pitchFamily="34" charset="0"/>
                <a:ea typeface="+mj-ea"/>
              </a:rPr>
              <a:t>To create a Digital Twin platform for Smart Buildings by leveraging the advantages of FIWARE, BIM, AI/ML and SAREF Ontology.</a:t>
            </a:r>
          </a:p>
          <a:p>
            <a:pPr marR="0" lvl="0" indent="-171450" fontAlgn="base">
              <a:lnSpc>
                <a:spcPct val="100000"/>
              </a:lnSpc>
              <a:spcBef>
                <a:spcPct val="0"/>
              </a:spcBef>
              <a:spcAft>
                <a:spcPct val="0"/>
              </a:spcAft>
              <a:buClrTx/>
              <a:buSzTx/>
              <a:buFont typeface="Arial" panose="020B0604020202020204" pitchFamily="34" charset="0"/>
              <a:buChar char="•"/>
              <a:tabLst/>
              <a:defRPr/>
            </a:pPr>
            <a:r>
              <a:rPr kumimoji="1" lang="en-US" altLang="en-US" kern="0" spc="40" dirty="0">
                <a:solidFill>
                  <a:srgbClr val="002060"/>
                </a:solidFill>
                <a:latin typeface="Calibri" panose="020F0502020204030204" pitchFamily="34" charset="0"/>
                <a:ea typeface="+mj-ea"/>
              </a:rPr>
              <a:t> Enable prediction, alerts for temperature and CO2 using AI/ML</a:t>
            </a:r>
          </a:p>
        </p:txBody>
      </p:sp>
      <p:sp>
        <p:nvSpPr>
          <p:cNvPr id="6" name="TextBox 5">
            <a:extLst>
              <a:ext uri="{FF2B5EF4-FFF2-40B4-BE49-F238E27FC236}">
                <a16:creationId xmlns:a16="http://schemas.microsoft.com/office/drawing/2014/main" id="{77C7CF31-A248-D410-91E4-D1AD0FB3F3DE}"/>
              </a:ext>
            </a:extLst>
          </p:cNvPr>
          <p:cNvSpPr txBox="1"/>
          <p:nvPr/>
        </p:nvSpPr>
        <p:spPr>
          <a:xfrm>
            <a:off x="325677" y="3334591"/>
            <a:ext cx="7327148" cy="923330"/>
          </a:xfrm>
          <a:prstGeom prst="rect">
            <a:avLst/>
          </a:prstGeom>
          <a:noFill/>
        </p:spPr>
        <p:txBody>
          <a:bodyPr wrap="square">
            <a:spAutoFit/>
          </a:bodyPr>
          <a:lstStyle/>
          <a:p>
            <a:pPr indent="-171450" fontAlgn="base">
              <a:spcBef>
                <a:spcPct val="0"/>
              </a:spcBef>
              <a:spcAft>
                <a:spcPct val="0"/>
              </a:spcAft>
              <a:buFont typeface="Arial" panose="020B0604020202020204" pitchFamily="34" charset="0"/>
              <a:buChar char="•"/>
              <a:defRPr/>
            </a:pPr>
            <a:r>
              <a:rPr kumimoji="1" lang="en-US" kern="0" spc="40" dirty="0">
                <a:solidFill>
                  <a:srgbClr val="002060"/>
                </a:solidFill>
                <a:latin typeface="Calibri" panose="020F0502020204030204" pitchFamily="34" charset="0"/>
                <a:ea typeface="+mj-ea"/>
              </a:rPr>
              <a:t>Develop FIWARE Platform for Smart Buildings ( FIWARE as a Service)</a:t>
            </a:r>
          </a:p>
          <a:p>
            <a:pPr indent="-171450" fontAlgn="base">
              <a:spcBef>
                <a:spcPct val="0"/>
              </a:spcBef>
              <a:spcAft>
                <a:spcPct val="0"/>
              </a:spcAft>
              <a:buFont typeface="Arial" panose="020B0604020202020204" pitchFamily="34" charset="0"/>
              <a:buChar char="•"/>
              <a:defRPr/>
            </a:pPr>
            <a:r>
              <a:rPr kumimoji="1" lang="en-US" kern="0" spc="40" dirty="0">
                <a:solidFill>
                  <a:srgbClr val="002060"/>
                </a:solidFill>
                <a:latin typeface="Calibri" panose="020F0502020204030204" pitchFamily="34" charset="0"/>
                <a:ea typeface="+mj-ea"/>
              </a:rPr>
              <a:t>15% reduction in energy demand during the operational phase.</a:t>
            </a:r>
          </a:p>
          <a:p>
            <a:pPr indent="-171450" fontAlgn="base">
              <a:spcBef>
                <a:spcPct val="0"/>
              </a:spcBef>
              <a:spcAft>
                <a:spcPct val="0"/>
              </a:spcAft>
              <a:buFont typeface="Arial" panose="020B0604020202020204" pitchFamily="34" charset="0"/>
              <a:buChar char="•"/>
              <a:defRPr/>
            </a:pPr>
            <a:r>
              <a:rPr kumimoji="1" lang="en-US" kern="0" spc="40" dirty="0">
                <a:solidFill>
                  <a:srgbClr val="002060"/>
                </a:solidFill>
                <a:latin typeface="Calibri" panose="020F0502020204030204" pitchFamily="34" charset="0"/>
                <a:ea typeface="+mj-ea"/>
              </a:rPr>
              <a:t>25% reduction in C02 other greenhouse gas emissions</a:t>
            </a:r>
          </a:p>
        </p:txBody>
      </p:sp>
      <p:sp>
        <p:nvSpPr>
          <p:cNvPr id="7" name="Rectangle 6">
            <a:extLst>
              <a:ext uri="{FF2B5EF4-FFF2-40B4-BE49-F238E27FC236}">
                <a16:creationId xmlns:a16="http://schemas.microsoft.com/office/drawing/2014/main" id="{46FEAE9C-9269-F97F-2C5D-404E58C408B1}"/>
              </a:ext>
            </a:extLst>
          </p:cNvPr>
          <p:cNvSpPr>
            <a:spLocks noChangeArrowheads="1"/>
          </p:cNvSpPr>
          <p:nvPr/>
        </p:nvSpPr>
        <p:spPr bwMode="auto">
          <a:xfrm>
            <a:off x="325677" y="3121648"/>
            <a:ext cx="1841326" cy="212943"/>
          </a:xfrm>
          <a:prstGeom prst="rect">
            <a:avLst/>
          </a:prstGeom>
          <a:solidFill>
            <a:srgbClr val="04087C"/>
          </a:solidFill>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3852" rtl="0" eaLnBrk="1" fontAlgn="base" latinLnBrk="0" hangingPunct="1">
              <a:lnSpc>
                <a:spcPct val="100000"/>
              </a:lnSpc>
              <a:spcBef>
                <a:spcPct val="0"/>
              </a:spcBef>
              <a:spcAft>
                <a:spcPct val="0"/>
              </a:spcAft>
              <a:buClrTx/>
              <a:buSzTx/>
              <a:buFontTx/>
              <a:buNone/>
              <a:tabLst/>
              <a:defRPr/>
            </a:pPr>
            <a:r>
              <a:rPr kumimoji="1" lang="en-US" sz="1200" b="1" i="0" u="none" strike="noStrike" kern="1200" cap="none" spc="0" normalizeH="0" baseline="0" noProof="0" dirty="0">
                <a:ln>
                  <a:noFill/>
                </a:ln>
                <a:solidFill>
                  <a:srgbClr val="FFFFFF"/>
                </a:solidFill>
                <a:effectLst/>
                <a:uLnTx/>
                <a:uFillTx/>
                <a:latin typeface="Segoe UI"/>
                <a:cs typeface="Arial" panose="020B0604020202020204" pitchFamily="34" charset="0"/>
              </a:rPr>
              <a:t>Business Target</a:t>
            </a:r>
          </a:p>
        </p:txBody>
      </p:sp>
      <p:pic>
        <p:nvPicPr>
          <p:cNvPr id="8" name="Picture 7">
            <a:extLst>
              <a:ext uri="{FF2B5EF4-FFF2-40B4-BE49-F238E27FC236}">
                <a16:creationId xmlns:a16="http://schemas.microsoft.com/office/drawing/2014/main" id="{5DAC0EC7-6A49-6F7B-7C02-2009FE78693D}"/>
              </a:ext>
            </a:extLst>
          </p:cNvPr>
          <p:cNvPicPr>
            <a:picLocks noChangeAspect="1"/>
          </p:cNvPicPr>
          <p:nvPr/>
        </p:nvPicPr>
        <p:blipFill>
          <a:blip r:embed="rId5"/>
          <a:stretch>
            <a:fillRect/>
          </a:stretch>
        </p:blipFill>
        <p:spPr>
          <a:xfrm>
            <a:off x="7622765" y="1728347"/>
            <a:ext cx="4414490" cy="4647401"/>
          </a:xfrm>
          <a:prstGeom prst="rect">
            <a:avLst/>
          </a:prstGeom>
        </p:spPr>
      </p:pic>
      <p:sp>
        <p:nvSpPr>
          <p:cNvPr id="9" name="Rectangle 11">
            <a:extLst>
              <a:ext uri="{FF2B5EF4-FFF2-40B4-BE49-F238E27FC236}">
                <a16:creationId xmlns:a16="http://schemas.microsoft.com/office/drawing/2014/main" id="{52925672-C614-60EC-D7ED-8BFAC4EEBFE8}"/>
              </a:ext>
            </a:extLst>
          </p:cNvPr>
          <p:cNvSpPr>
            <a:spLocks noChangeArrowheads="1"/>
          </p:cNvSpPr>
          <p:nvPr/>
        </p:nvSpPr>
        <p:spPr bwMode="auto">
          <a:xfrm>
            <a:off x="325677" y="4257921"/>
            <a:ext cx="1841326" cy="212943"/>
          </a:xfrm>
          <a:prstGeom prst="rect">
            <a:avLst/>
          </a:prstGeom>
          <a:solidFill>
            <a:srgbClr val="04087C"/>
          </a:solidFill>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3852" rtl="0" eaLnBrk="1" fontAlgn="base" latinLnBrk="0" hangingPunct="1">
              <a:lnSpc>
                <a:spcPct val="100000"/>
              </a:lnSpc>
              <a:spcBef>
                <a:spcPct val="0"/>
              </a:spcBef>
              <a:spcAft>
                <a:spcPct val="0"/>
              </a:spcAft>
              <a:buClrTx/>
              <a:buSzTx/>
              <a:buFontTx/>
              <a:buNone/>
              <a:tabLst/>
              <a:defRPr/>
            </a:pPr>
            <a:r>
              <a:rPr kumimoji="1" lang="en-US" sz="1200" b="1" i="0" u="none" strike="noStrike" kern="1200" cap="none" spc="0" normalizeH="0" baseline="0" noProof="0" dirty="0">
                <a:ln>
                  <a:noFill/>
                </a:ln>
                <a:solidFill>
                  <a:srgbClr val="FFFFFF"/>
                </a:solidFill>
                <a:effectLst/>
                <a:uLnTx/>
                <a:uFillTx/>
                <a:latin typeface="Segoe UI"/>
                <a:cs typeface="Arial" panose="020B0604020202020204" pitchFamily="34" charset="0"/>
              </a:rPr>
              <a:t>Solution</a:t>
            </a:r>
          </a:p>
        </p:txBody>
      </p:sp>
      <p:sp>
        <p:nvSpPr>
          <p:cNvPr id="10" name="TextBox 9">
            <a:extLst>
              <a:ext uri="{FF2B5EF4-FFF2-40B4-BE49-F238E27FC236}">
                <a16:creationId xmlns:a16="http://schemas.microsoft.com/office/drawing/2014/main" id="{6A843D5E-3694-EFBB-289D-FB6A639DA104}"/>
              </a:ext>
            </a:extLst>
          </p:cNvPr>
          <p:cNvSpPr txBox="1"/>
          <p:nvPr/>
        </p:nvSpPr>
        <p:spPr>
          <a:xfrm>
            <a:off x="325677" y="4549676"/>
            <a:ext cx="7327148" cy="1754326"/>
          </a:xfrm>
          <a:prstGeom prst="rect">
            <a:avLst/>
          </a:prstGeom>
          <a:noFill/>
        </p:spPr>
        <p:txBody>
          <a:bodyPr wrap="square">
            <a:spAutoFit/>
          </a:bodyPr>
          <a:lstStyle/>
          <a:p>
            <a:pPr marR="0" lvl="0" indent="-171450" fontAlgn="base">
              <a:lnSpc>
                <a:spcPct val="100000"/>
              </a:lnSpc>
              <a:spcBef>
                <a:spcPct val="0"/>
              </a:spcBef>
              <a:spcAft>
                <a:spcPct val="0"/>
              </a:spcAft>
              <a:buClrTx/>
              <a:buSzTx/>
              <a:buFont typeface="Arial" panose="020B0604020202020204" pitchFamily="34" charset="0"/>
              <a:buChar char="•"/>
              <a:tabLst/>
              <a:defRPr/>
            </a:pPr>
            <a:r>
              <a:rPr kumimoji="1" lang="en-US" kern="0" spc="40" dirty="0">
                <a:solidFill>
                  <a:srgbClr val="002060"/>
                </a:solidFill>
                <a:latin typeface="Calibri" panose="020F0502020204030204" pitchFamily="34" charset="0"/>
                <a:ea typeface="+mj-ea"/>
              </a:rPr>
              <a:t>Designed scalable &amp; reliable application architecture on Azure</a:t>
            </a:r>
          </a:p>
          <a:p>
            <a:pPr marR="0" lvl="0" indent="-171450" fontAlgn="base">
              <a:lnSpc>
                <a:spcPct val="100000"/>
              </a:lnSpc>
              <a:spcBef>
                <a:spcPct val="0"/>
              </a:spcBef>
              <a:spcAft>
                <a:spcPct val="0"/>
              </a:spcAft>
              <a:buClrTx/>
              <a:buSzTx/>
              <a:buFont typeface="Arial" panose="020B0604020202020204" pitchFamily="34" charset="0"/>
              <a:buChar char="•"/>
              <a:tabLst/>
              <a:defRPr/>
            </a:pPr>
            <a:r>
              <a:rPr kumimoji="1" lang="en-US" kern="0" spc="40" dirty="0">
                <a:solidFill>
                  <a:srgbClr val="002060"/>
                </a:solidFill>
                <a:latin typeface="Calibri" panose="020F0502020204030204" pitchFamily="34" charset="0"/>
                <a:ea typeface="+mj-ea"/>
              </a:rPr>
              <a:t>Developed HVAC based system to predictive maintenance and what-if analysis for building.</a:t>
            </a:r>
          </a:p>
          <a:p>
            <a:pPr indent="-171450" fontAlgn="base">
              <a:spcBef>
                <a:spcPct val="0"/>
              </a:spcBef>
              <a:spcAft>
                <a:spcPct val="0"/>
              </a:spcAft>
              <a:buFont typeface="Arial" panose="020B0604020202020204" pitchFamily="34" charset="0"/>
              <a:buChar char="•"/>
              <a:defRPr/>
            </a:pPr>
            <a:r>
              <a:rPr kumimoji="1" lang="en-US" kern="0" spc="40" dirty="0">
                <a:solidFill>
                  <a:srgbClr val="002060"/>
                </a:solidFill>
                <a:latin typeface="Calibri" panose="020F0502020204030204" pitchFamily="34" charset="0"/>
                <a:ea typeface="+mj-ea"/>
              </a:rPr>
              <a:t>Develop analytics models for energy prediction and CO2 emission</a:t>
            </a:r>
          </a:p>
          <a:p>
            <a:pPr marR="0" lvl="0" indent="-171450" fontAlgn="base">
              <a:lnSpc>
                <a:spcPct val="100000"/>
              </a:lnSpc>
              <a:spcBef>
                <a:spcPct val="0"/>
              </a:spcBef>
              <a:spcAft>
                <a:spcPct val="0"/>
              </a:spcAft>
              <a:buClrTx/>
              <a:buSzTx/>
              <a:buFont typeface="Arial" panose="020B0604020202020204" pitchFamily="34" charset="0"/>
              <a:buChar char="•"/>
              <a:tabLst/>
              <a:defRPr/>
            </a:pPr>
            <a:r>
              <a:rPr kumimoji="1" lang="en-US" kern="0" spc="40" dirty="0">
                <a:solidFill>
                  <a:srgbClr val="002060"/>
                </a:solidFill>
                <a:latin typeface="Calibri" panose="020F0502020204030204" pitchFamily="34" charset="0"/>
                <a:ea typeface="+mj-ea"/>
              </a:rPr>
              <a:t>Interactive dashboard creation for energy monitoring and prediction</a:t>
            </a:r>
          </a:p>
          <a:p>
            <a:pPr marR="0" lvl="0" indent="-171450" fontAlgn="base">
              <a:lnSpc>
                <a:spcPct val="100000"/>
              </a:lnSpc>
              <a:spcBef>
                <a:spcPct val="0"/>
              </a:spcBef>
              <a:spcAft>
                <a:spcPct val="0"/>
              </a:spcAft>
              <a:buClrTx/>
              <a:buSzTx/>
              <a:buFont typeface="Arial" panose="020B0604020202020204" pitchFamily="34" charset="0"/>
              <a:buChar char="•"/>
              <a:tabLst/>
              <a:defRPr/>
            </a:pPr>
            <a:r>
              <a:rPr kumimoji="1" lang="en-US" kern="0" spc="40" dirty="0">
                <a:solidFill>
                  <a:srgbClr val="002060"/>
                </a:solidFill>
                <a:latin typeface="Calibri" panose="020F0502020204030204" pitchFamily="34" charset="0"/>
                <a:ea typeface="+mj-ea"/>
              </a:rPr>
              <a:t>Automate deployment of solution using terraform pipeline</a:t>
            </a:r>
          </a:p>
        </p:txBody>
      </p:sp>
    </p:spTree>
    <p:extLst>
      <p:ext uri="{BB962C8B-B14F-4D97-AF65-F5344CB8AC3E}">
        <p14:creationId xmlns:p14="http://schemas.microsoft.com/office/powerpoint/2010/main" val="3653570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750D65DF-6439-4224-E8FE-FD14000AFA8F}"/>
              </a:ext>
            </a:extLst>
          </p:cNvPr>
          <p:cNvGrpSpPr/>
          <p:nvPr/>
        </p:nvGrpSpPr>
        <p:grpSpPr>
          <a:xfrm>
            <a:off x="533174" y="6574971"/>
            <a:ext cx="3196996" cy="95248"/>
            <a:chOff x="2681287" y="3429000"/>
            <a:chExt cx="7589467" cy="323850"/>
          </a:xfrm>
        </p:grpSpPr>
        <p:pic>
          <p:nvPicPr>
            <p:cNvPr id="27" name="Picture 26">
              <a:extLst>
                <a:ext uri="{FF2B5EF4-FFF2-40B4-BE49-F238E27FC236}">
                  <a16:creationId xmlns:a16="http://schemas.microsoft.com/office/drawing/2014/main" id="{8BD1F60C-8291-4296-CD25-C9474C2AC7C1}"/>
                </a:ext>
              </a:extLst>
            </p:cNvPr>
            <p:cNvPicPr>
              <a:picLocks noChangeAspect="1"/>
            </p:cNvPicPr>
            <p:nvPr/>
          </p:nvPicPr>
          <p:blipFill>
            <a:blip r:embed="rId3"/>
            <a:stretch>
              <a:fillRect/>
            </a:stretch>
          </p:blipFill>
          <p:spPr>
            <a:xfrm>
              <a:off x="2681287" y="3429000"/>
              <a:ext cx="3414713" cy="323850"/>
            </a:xfrm>
            <a:prstGeom prst="rect">
              <a:avLst/>
            </a:prstGeom>
          </p:spPr>
        </p:pic>
        <p:pic>
          <p:nvPicPr>
            <p:cNvPr id="28" name="Picture 27">
              <a:extLst>
                <a:ext uri="{FF2B5EF4-FFF2-40B4-BE49-F238E27FC236}">
                  <a16:creationId xmlns:a16="http://schemas.microsoft.com/office/drawing/2014/main" id="{74916A35-DF63-6CA5-64C7-20FC9C6D26C4}"/>
                </a:ext>
              </a:extLst>
            </p:cNvPr>
            <p:cNvPicPr>
              <a:picLocks noChangeAspect="1"/>
            </p:cNvPicPr>
            <p:nvPr/>
          </p:nvPicPr>
          <p:blipFill>
            <a:blip r:embed="rId4"/>
            <a:stretch>
              <a:fillRect/>
            </a:stretch>
          </p:blipFill>
          <p:spPr>
            <a:xfrm>
              <a:off x="6251865" y="3473760"/>
              <a:ext cx="4018889" cy="279090"/>
            </a:xfrm>
            <a:prstGeom prst="rect">
              <a:avLst/>
            </a:prstGeom>
          </p:spPr>
        </p:pic>
        <p:sp>
          <p:nvSpPr>
            <p:cNvPr id="29" name="Oval 28">
              <a:extLst>
                <a:ext uri="{FF2B5EF4-FFF2-40B4-BE49-F238E27FC236}">
                  <a16:creationId xmlns:a16="http://schemas.microsoft.com/office/drawing/2014/main" id="{0E72F51E-B0F9-5E41-7DAE-64897944037E}"/>
                </a:ext>
              </a:extLst>
            </p:cNvPr>
            <p:cNvSpPr/>
            <p:nvPr/>
          </p:nvSpPr>
          <p:spPr>
            <a:xfrm>
              <a:off x="6128213" y="3692617"/>
              <a:ext cx="45719" cy="45719"/>
            </a:xfrm>
            <a:prstGeom prst="ellipse">
              <a:avLst/>
            </a:prstGeom>
            <a:solidFill>
              <a:srgbClr val="1E37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itle 1">
            <a:extLst>
              <a:ext uri="{FF2B5EF4-FFF2-40B4-BE49-F238E27FC236}">
                <a16:creationId xmlns:a16="http://schemas.microsoft.com/office/drawing/2014/main" id="{160A1D8B-BFEC-EB5B-3C43-FCFF5F2CB520}"/>
              </a:ext>
            </a:extLst>
          </p:cNvPr>
          <p:cNvSpPr>
            <a:spLocks noGrp="1"/>
          </p:cNvSpPr>
          <p:nvPr>
            <p:ph type="title"/>
          </p:nvPr>
        </p:nvSpPr>
        <p:spPr>
          <a:xfrm>
            <a:off x="154745" y="0"/>
            <a:ext cx="11664950" cy="615555"/>
          </a:xfrm>
        </p:spPr>
        <p:txBody>
          <a:bodyPr/>
          <a:lstStyle/>
          <a:p>
            <a:pPr>
              <a:lnSpc>
                <a:spcPct val="90000"/>
              </a:lnSpc>
            </a:pPr>
            <a:r>
              <a:rPr lang="en-IN" altLang="en-US" b="1" kern="1200" dirty="0">
                <a:solidFill>
                  <a:srgbClr val="286EBE">
                    <a:lumMod val="50000"/>
                  </a:srgbClr>
                </a:solidFill>
                <a:latin typeface="Segoe UI"/>
                <a:cs typeface="+mj-cs"/>
              </a:rPr>
              <a:t>Twin4build purposed Architecture </a:t>
            </a:r>
          </a:p>
        </p:txBody>
      </p:sp>
      <p:pic>
        <p:nvPicPr>
          <p:cNvPr id="3" name="Picture 2">
            <a:extLst>
              <a:ext uri="{FF2B5EF4-FFF2-40B4-BE49-F238E27FC236}">
                <a16:creationId xmlns:a16="http://schemas.microsoft.com/office/drawing/2014/main" id="{7D3E7360-7A98-E536-DF83-82F2F04A7D9F}"/>
              </a:ext>
            </a:extLst>
          </p:cNvPr>
          <p:cNvPicPr>
            <a:picLocks noChangeAspect="1"/>
          </p:cNvPicPr>
          <p:nvPr/>
        </p:nvPicPr>
        <p:blipFill>
          <a:blip r:embed="rId5"/>
          <a:stretch>
            <a:fillRect/>
          </a:stretch>
        </p:blipFill>
        <p:spPr>
          <a:xfrm>
            <a:off x="0" y="964504"/>
            <a:ext cx="12192000" cy="5411244"/>
          </a:xfrm>
          <a:prstGeom prst="rect">
            <a:avLst/>
          </a:prstGeom>
          <a:ln w="3175">
            <a:solidFill>
              <a:schemeClr val="tx1"/>
            </a:solidFill>
          </a:ln>
          <a:effectLst>
            <a:softEdge rad="0"/>
          </a:effectLst>
        </p:spPr>
      </p:pic>
    </p:spTree>
    <p:extLst>
      <p:ext uri="{BB962C8B-B14F-4D97-AF65-F5344CB8AC3E}">
        <p14:creationId xmlns:p14="http://schemas.microsoft.com/office/powerpoint/2010/main" val="4255129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750D65DF-6439-4224-E8FE-FD14000AFA8F}"/>
              </a:ext>
            </a:extLst>
          </p:cNvPr>
          <p:cNvGrpSpPr/>
          <p:nvPr/>
        </p:nvGrpSpPr>
        <p:grpSpPr>
          <a:xfrm>
            <a:off x="533174" y="6574971"/>
            <a:ext cx="3196996" cy="95248"/>
            <a:chOff x="2681287" y="3429000"/>
            <a:chExt cx="7589467" cy="323850"/>
          </a:xfrm>
        </p:grpSpPr>
        <p:pic>
          <p:nvPicPr>
            <p:cNvPr id="27" name="Picture 26">
              <a:extLst>
                <a:ext uri="{FF2B5EF4-FFF2-40B4-BE49-F238E27FC236}">
                  <a16:creationId xmlns:a16="http://schemas.microsoft.com/office/drawing/2014/main" id="{8BD1F60C-8291-4296-CD25-C9474C2AC7C1}"/>
                </a:ext>
              </a:extLst>
            </p:cNvPr>
            <p:cNvPicPr>
              <a:picLocks noChangeAspect="1"/>
            </p:cNvPicPr>
            <p:nvPr/>
          </p:nvPicPr>
          <p:blipFill>
            <a:blip r:embed="rId3"/>
            <a:stretch>
              <a:fillRect/>
            </a:stretch>
          </p:blipFill>
          <p:spPr>
            <a:xfrm>
              <a:off x="2681287" y="3429000"/>
              <a:ext cx="3414713" cy="323850"/>
            </a:xfrm>
            <a:prstGeom prst="rect">
              <a:avLst/>
            </a:prstGeom>
          </p:spPr>
        </p:pic>
        <p:pic>
          <p:nvPicPr>
            <p:cNvPr id="28" name="Picture 27">
              <a:extLst>
                <a:ext uri="{FF2B5EF4-FFF2-40B4-BE49-F238E27FC236}">
                  <a16:creationId xmlns:a16="http://schemas.microsoft.com/office/drawing/2014/main" id="{74916A35-DF63-6CA5-64C7-20FC9C6D26C4}"/>
                </a:ext>
              </a:extLst>
            </p:cNvPr>
            <p:cNvPicPr>
              <a:picLocks noChangeAspect="1"/>
            </p:cNvPicPr>
            <p:nvPr/>
          </p:nvPicPr>
          <p:blipFill>
            <a:blip r:embed="rId4"/>
            <a:stretch>
              <a:fillRect/>
            </a:stretch>
          </p:blipFill>
          <p:spPr>
            <a:xfrm>
              <a:off x="6251865" y="3473760"/>
              <a:ext cx="4018889" cy="279090"/>
            </a:xfrm>
            <a:prstGeom prst="rect">
              <a:avLst/>
            </a:prstGeom>
          </p:spPr>
        </p:pic>
        <p:sp>
          <p:nvSpPr>
            <p:cNvPr id="29" name="Oval 28">
              <a:extLst>
                <a:ext uri="{FF2B5EF4-FFF2-40B4-BE49-F238E27FC236}">
                  <a16:creationId xmlns:a16="http://schemas.microsoft.com/office/drawing/2014/main" id="{0E72F51E-B0F9-5E41-7DAE-64897944037E}"/>
                </a:ext>
              </a:extLst>
            </p:cNvPr>
            <p:cNvSpPr/>
            <p:nvPr/>
          </p:nvSpPr>
          <p:spPr>
            <a:xfrm>
              <a:off x="6128213" y="3692617"/>
              <a:ext cx="45719" cy="45719"/>
            </a:xfrm>
            <a:prstGeom prst="ellipse">
              <a:avLst/>
            </a:prstGeom>
            <a:solidFill>
              <a:srgbClr val="1E37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itle 1">
            <a:extLst>
              <a:ext uri="{FF2B5EF4-FFF2-40B4-BE49-F238E27FC236}">
                <a16:creationId xmlns:a16="http://schemas.microsoft.com/office/drawing/2014/main" id="{22F5D266-7401-ECB0-9635-AB5FBBB8A706}"/>
              </a:ext>
            </a:extLst>
          </p:cNvPr>
          <p:cNvSpPr>
            <a:spLocks noGrp="1"/>
          </p:cNvSpPr>
          <p:nvPr>
            <p:ph type="title"/>
          </p:nvPr>
        </p:nvSpPr>
        <p:spPr>
          <a:xfrm>
            <a:off x="0" y="141251"/>
            <a:ext cx="11664950" cy="565069"/>
          </a:xfrm>
        </p:spPr>
        <p:txBody>
          <a:bodyPr/>
          <a:lstStyle/>
          <a:p>
            <a:r>
              <a:rPr lang="en-IN" altLang="en-US" b="1" kern="1200" dirty="0">
                <a:solidFill>
                  <a:srgbClr val="286EBE">
                    <a:lumMod val="50000"/>
                  </a:srgbClr>
                </a:solidFill>
                <a:latin typeface="Segoe UI"/>
                <a:cs typeface="+mj-cs"/>
              </a:rPr>
              <a:t>Twin4build Component Architecture </a:t>
            </a:r>
          </a:p>
        </p:txBody>
      </p:sp>
      <p:pic>
        <p:nvPicPr>
          <p:cNvPr id="3" name="Picture 2" descr="A diagram of a system&#10;&#10;Description automatically generated">
            <a:extLst>
              <a:ext uri="{FF2B5EF4-FFF2-40B4-BE49-F238E27FC236}">
                <a16:creationId xmlns:a16="http://schemas.microsoft.com/office/drawing/2014/main" id="{45F09732-FB14-9FFD-DF4C-2B15A3554B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677" y="989555"/>
            <a:ext cx="10872591" cy="5511453"/>
          </a:xfrm>
          <a:prstGeom prst="rect">
            <a:avLst/>
          </a:prstGeom>
        </p:spPr>
      </p:pic>
    </p:spTree>
    <p:extLst>
      <p:ext uri="{BB962C8B-B14F-4D97-AF65-F5344CB8AC3E}">
        <p14:creationId xmlns:p14="http://schemas.microsoft.com/office/powerpoint/2010/main" val="3409832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750D65DF-6439-4224-E8FE-FD14000AFA8F}"/>
              </a:ext>
            </a:extLst>
          </p:cNvPr>
          <p:cNvGrpSpPr/>
          <p:nvPr/>
        </p:nvGrpSpPr>
        <p:grpSpPr>
          <a:xfrm>
            <a:off x="533174" y="6574971"/>
            <a:ext cx="3196996" cy="95248"/>
            <a:chOff x="2681287" y="3429000"/>
            <a:chExt cx="7589467" cy="323850"/>
          </a:xfrm>
        </p:grpSpPr>
        <p:pic>
          <p:nvPicPr>
            <p:cNvPr id="27" name="Picture 26">
              <a:extLst>
                <a:ext uri="{FF2B5EF4-FFF2-40B4-BE49-F238E27FC236}">
                  <a16:creationId xmlns:a16="http://schemas.microsoft.com/office/drawing/2014/main" id="{8BD1F60C-8291-4296-CD25-C9474C2AC7C1}"/>
                </a:ext>
              </a:extLst>
            </p:cNvPr>
            <p:cNvPicPr>
              <a:picLocks noChangeAspect="1"/>
            </p:cNvPicPr>
            <p:nvPr/>
          </p:nvPicPr>
          <p:blipFill>
            <a:blip r:embed="rId3"/>
            <a:stretch>
              <a:fillRect/>
            </a:stretch>
          </p:blipFill>
          <p:spPr>
            <a:xfrm>
              <a:off x="2681287" y="3429000"/>
              <a:ext cx="3414713" cy="323850"/>
            </a:xfrm>
            <a:prstGeom prst="rect">
              <a:avLst/>
            </a:prstGeom>
          </p:spPr>
        </p:pic>
        <p:pic>
          <p:nvPicPr>
            <p:cNvPr id="28" name="Picture 27">
              <a:extLst>
                <a:ext uri="{FF2B5EF4-FFF2-40B4-BE49-F238E27FC236}">
                  <a16:creationId xmlns:a16="http://schemas.microsoft.com/office/drawing/2014/main" id="{74916A35-DF63-6CA5-64C7-20FC9C6D26C4}"/>
                </a:ext>
              </a:extLst>
            </p:cNvPr>
            <p:cNvPicPr>
              <a:picLocks noChangeAspect="1"/>
            </p:cNvPicPr>
            <p:nvPr/>
          </p:nvPicPr>
          <p:blipFill>
            <a:blip r:embed="rId4"/>
            <a:stretch>
              <a:fillRect/>
            </a:stretch>
          </p:blipFill>
          <p:spPr>
            <a:xfrm>
              <a:off x="6251865" y="3473760"/>
              <a:ext cx="4018889" cy="279090"/>
            </a:xfrm>
            <a:prstGeom prst="rect">
              <a:avLst/>
            </a:prstGeom>
          </p:spPr>
        </p:pic>
        <p:sp>
          <p:nvSpPr>
            <p:cNvPr id="29" name="Oval 28">
              <a:extLst>
                <a:ext uri="{FF2B5EF4-FFF2-40B4-BE49-F238E27FC236}">
                  <a16:creationId xmlns:a16="http://schemas.microsoft.com/office/drawing/2014/main" id="{0E72F51E-B0F9-5E41-7DAE-64897944037E}"/>
                </a:ext>
              </a:extLst>
            </p:cNvPr>
            <p:cNvSpPr/>
            <p:nvPr/>
          </p:nvSpPr>
          <p:spPr>
            <a:xfrm>
              <a:off x="6128213" y="3692617"/>
              <a:ext cx="45719" cy="45719"/>
            </a:xfrm>
            <a:prstGeom prst="ellipse">
              <a:avLst/>
            </a:prstGeom>
            <a:solidFill>
              <a:srgbClr val="1E37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itle 1">
            <a:extLst>
              <a:ext uri="{FF2B5EF4-FFF2-40B4-BE49-F238E27FC236}">
                <a16:creationId xmlns:a16="http://schemas.microsoft.com/office/drawing/2014/main" id="{3DF644FB-05D4-DC21-C9BD-D9D6649DD01C}"/>
              </a:ext>
            </a:extLst>
          </p:cNvPr>
          <p:cNvSpPr>
            <a:spLocks noGrp="1"/>
          </p:cNvSpPr>
          <p:nvPr>
            <p:ph type="title"/>
          </p:nvPr>
        </p:nvSpPr>
        <p:spPr>
          <a:xfrm>
            <a:off x="84020" y="152380"/>
            <a:ext cx="11664950" cy="615555"/>
          </a:xfrm>
        </p:spPr>
        <p:txBody>
          <a:bodyPr/>
          <a:lstStyle/>
          <a:p>
            <a:r>
              <a:rPr lang="en-IN" altLang="en-US" b="1" kern="1200" dirty="0">
                <a:solidFill>
                  <a:srgbClr val="286EBE">
                    <a:lumMod val="50000"/>
                  </a:srgbClr>
                </a:solidFill>
                <a:latin typeface="Segoe UI"/>
                <a:cs typeface="+mj-cs"/>
              </a:rPr>
              <a:t>Twin4build Capabilities</a:t>
            </a:r>
          </a:p>
        </p:txBody>
      </p:sp>
      <p:pic>
        <p:nvPicPr>
          <p:cNvPr id="3" name="Picture 2">
            <a:extLst>
              <a:ext uri="{FF2B5EF4-FFF2-40B4-BE49-F238E27FC236}">
                <a16:creationId xmlns:a16="http://schemas.microsoft.com/office/drawing/2014/main" id="{924D8B01-AF60-2E4C-273E-7BD37904163C}"/>
              </a:ext>
            </a:extLst>
          </p:cNvPr>
          <p:cNvPicPr>
            <a:picLocks noChangeAspect="1"/>
          </p:cNvPicPr>
          <p:nvPr/>
        </p:nvPicPr>
        <p:blipFill>
          <a:blip r:embed="rId5"/>
          <a:stretch>
            <a:fillRect/>
          </a:stretch>
        </p:blipFill>
        <p:spPr>
          <a:xfrm>
            <a:off x="4697260" y="99827"/>
            <a:ext cx="7305782" cy="6263396"/>
          </a:xfrm>
          <a:prstGeom prst="rect">
            <a:avLst/>
          </a:prstGeom>
        </p:spPr>
      </p:pic>
      <p:sp>
        <p:nvSpPr>
          <p:cNvPr id="4" name="Rectangle 11">
            <a:extLst>
              <a:ext uri="{FF2B5EF4-FFF2-40B4-BE49-F238E27FC236}">
                <a16:creationId xmlns:a16="http://schemas.microsoft.com/office/drawing/2014/main" id="{0AE16874-A2C7-3CFE-FFED-18974D951F03}"/>
              </a:ext>
            </a:extLst>
          </p:cNvPr>
          <p:cNvSpPr>
            <a:spLocks noChangeArrowheads="1"/>
          </p:cNvSpPr>
          <p:nvPr/>
        </p:nvSpPr>
        <p:spPr bwMode="auto">
          <a:xfrm>
            <a:off x="154745" y="971465"/>
            <a:ext cx="1841326" cy="212943"/>
          </a:xfrm>
          <a:prstGeom prst="rect">
            <a:avLst/>
          </a:prstGeom>
          <a:solidFill>
            <a:srgbClr val="04087C"/>
          </a:solidFill>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3852" rtl="0" eaLnBrk="1" fontAlgn="base" latinLnBrk="0" hangingPunct="1">
              <a:lnSpc>
                <a:spcPct val="100000"/>
              </a:lnSpc>
              <a:spcBef>
                <a:spcPct val="0"/>
              </a:spcBef>
              <a:spcAft>
                <a:spcPct val="0"/>
              </a:spcAft>
              <a:buClrTx/>
              <a:buSzTx/>
              <a:buFontTx/>
              <a:buNone/>
              <a:tabLst/>
              <a:defRPr/>
            </a:pPr>
            <a:r>
              <a:rPr kumimoji="1" lang="en-US" sz="1200" b="1" i="0" u="none" strike="noStrike" kern="1200" cap="none" spc="0" normalizeH="0" baseline="0" noProof="0" dirty="0">
                <a:ln>
                  <a:noFill/>
                </a:ln>
                <a:solidFill>
                  <a:srgbClr val="FFFFFF"/>
                </a:solidFill>
                <a:effectLst/>
                <a:uLnTx/>
                <a:uFillTx/>
                <a:latin typeface="Segoe UI"/>
                <a:cs typeface="Arial" panose="020B0604020202020204" pitchFamily="34" charset="0"/>
              </a:rPr>
              <a:t>Predictive Maintenance </a:t>
            </a:r>
          </a:p>
        </p:txBody>
      </p:sp>
      <p:sp>
        <p:nvSpPr>
          <p:cNvPr id="5" name="TextBox 4">
            <a:extLst>
              <a:ext uri="{FF2B5EF4-FFF2-40B4-BE49-F238E27FC236}">
                <a16:creationId xmlns:a16="http://schemas.microsoft.com/office/drawing/2014/main" id="{2BCAA8EA-EEF1-C56F-2716-EADD4CA52755}"/>
              </a:ext>
            </a:extLst>
          </p:cNvPr>
          <p:cNvSpPr txBox="1"/>
          <p:nvPr/>
        </p:nvSpPr>
        <p:spPr>
          <a:xfrm>
            <a:off x="154744" y="1360888"/>
            <a:ext cx="4279469" cy="1754326"/>
          </a:xfrm>
          <a:prstGeom prst="rect">
            <a:avLst/>
          </a:prstGeom>
          <a:noFill/>
        </p:spPr>
        <p:txBody>
          <a:bodyPr wrap="square">
            <a:spAutoFit/>
          </a:bodyPr>
          <a:lstStyle/>
          <a:p>
            <a:pPr fontAlgn="base">
              <a:spcBef>
                <a:spcPct val="0"/>
              </a:spcBef>
              <a:spcAft>
                <a:spcPct val="0"/>
              </a:spcAft>
              <a:defRPr/>
            </a:pPr>
            <a:r>
              <a:rPr kumimoji="1" lang="en-US" kern="0" spc="40" dirty="0">
                <a:solidFill>
                  <a:srgbClr val="002060"/>
                </a:solidFill>
                <a:latin typeface="Calibri" panose="020F0502020204030204" pitchFamily="34" charset="0"/>
                <a:ea typeface="+mj-ea"/>
              </a:rPr>
              <a:t>Predictive maintenance uses data analysis to identify operational anomalies and potential equipment defects, enabling timely repairs before failures occur.</a:t>
            </a:r>
          </a:p>
          <a:p>
            <a:pPr fontAlgn="base">
              <a:spcBef>
                <a:spcPct val="0"/>
              </a:spcBef>
              <a:spcAft>
                <a:spcPct val="0"/>
              </a:spcAft>
              <a:defRPr/>
            </a:pPr>
            <a:r>
              <a:rPr kumimoji="1" lang="en-US" kern="0" spc="40" dirty="0">
                <a:solidFill>
                  <a:srgbClr val="002060"/>
                </a:solidFill>
                <a:latin typeface="Calibri" panose="020F0502020204030204" pitchFamily="34" charset="0"/>
                <a:ea typeface="+mj-ea"/>
              </a:rPr>
              <a:t>Link: </a:t>
            </a:r>
            <a:r>
              <a:rPr kumimoji="1" lang="en-US" kern="0" spc="40" dirty="0">
                <a:solidFill>
                  <a:srgbClr val="002060"/>
                </a:solidFill>
                <a:latin typeface="Calibri" panose="020F0502020204030204" pitchFamily="34" charset="0"/>
                <a:ea typeface="+mj-ea"/>
                <a:hlinkClick r:id="rId6"/>
              </a:rPr>
              <a:t>Grafana dashboard link </a:t>
            </a:r>
            <a:endParaRPr kumimoji="1" lang="en-IN" kern="0" spc="40" dirty="0">
              <a:solidFill>
                <a:srgbClr val="002060"/>
              </a:solidFill>
              <a:latin typeface="Calibri" panose="020F0502020204030204" pitchFamily="34" charset="0"/>
              <a:ea typeface="+mj-ea"/>
            </a:endParaRPr>
          </a:p>
        </p:txBody>
      </p:sp>
      <p:sp>
        <p:nvSpPr>
          <p:cNvPr id="6" name="Rectangle 11">
            <a:extLst>
              <a:ext uri="{FF2B5EF4-FFF2-40B4-BE49-F238E27FC236}">
                <a16:creationId xmlns:a16="http://schemas.microsoft.com/office/drawing/2014/main" id="{8B12430B-B33C-E53E-8ADD-6F5D24A831C7}"/>
              </a:ext>
            </a:extLst>
          </p:cNvPr>
          <p:cNvSpPr>
            <a:spLocks noChangeArrowheads="1"/>
          </p:cNvSpPr>
          <p:nvPr/>
        </p:nvSpPr>
        <p:spPr bwMode="auto">
          <a:xfrm>
            <a:off x="154744" y="3685565"/>
            <a:ext cx="1841326" cy="212943"/>
          </a:xfrm>
          <a:prstGeom prst="rect">
            <a:avLst/>
          </a:prstGeom>
          <a:solidFill>
            <a:srgbClr val="04087C"/>
          </a:solidFill>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3852" rtl="0" eaLnBrk="1" fontAlgn="base" latinLnBrk="0" hangingPunct="1">
              <a:lnSpc>
                <a:spcPct val="100000"/>
              </a:lnSpc>
              <a:spcBef>
                <a:spcPct val="0"/>
              </a:spcBef>
              <a:spcAft>
                <a:spcPct val="0"/>
              </a:spcAft>
              <a:buClrTx/>
              <a:buSzTx/>
              <a:buFontTx/>
              <a:buNone/>
              <a:tabLst/>
              <a:defRPr/>
            </a:pPr>
            <a:r>
              <a:rPr kumimoji="1" lang="en-US" sz="1200" b="1" i="0" u="none" strike="noStrike" kern="1200" cap="none" spc="0" normalizeH="0" baseline="0" noProof="0" dirty="0">
                <a:ln>
                  <a:noFill/>
                </a:ln>
                <a:solidFill>
                  <a:srgbClr val="FFFFFF"/>
                </a:solidFill>
                <a:effectLst/>
                <a:uLnTx/>
                <a:uFillTx/>
                <a:latin typeface="Segoe UI"/>
                <a:cs typeface="Arial" panose="020B0604020202020204" pitchFamily="34" charset="0"/>
              </a:rPr>
              <a:t>Performance Monitoring</a:t>
            </a:r>
          </a:p>
        </p:txBody>
      </p:sp>
      <p:sp>
        <p:nvSpPr>
          <p:cNvPr id="7" name="TextBox 6">
            <a:extLst>
              <a:ext uri="{FF2B5EF4-FFF2-40B4-BE49-F238E27FC236}">
                <a16:creationId xmlns:a16="http://schemas.microsoft.com/office/drawing/2014/main" id="{426AA0E8-4CD4-DD5F-3215-05F59D816F93}"/>
              </a:ext>
            </a:extLst>
          </p:cNvPr>
          <p:cNvSpPr txBox="1"/>
          <p:nvPr/>
        </p:nvSpPr>
        <p:spPr>
          <a:xfrm>
            <a:off x="120529" y="3968516"/>
            <a:ext cx="4279469" cy="1200329"/>
          </a:xfrm>
          <a:prstGeom prst="rect">
            <a:avLst/>
          </a:prstGeom>
          <a:noFill/>
        </p:spPr>
        <p:txBody>
          <a:bodyPr wrap="square">
            <a:spAutoFit/>
          </a:bodyPr>
          <a:lstStyle/>
          <a:p>
            <a:pPr fontAlgn="base">
              <a:spcBef>
                <a:spcPct val="0"/>
              </a:spcBef>
              <a:spcAft>
                <a:spcPct val="0"/>
              </a:spcAft>
              <a:defRPr/>
            </a:pPr>
            <a:r>
              <a:rPr kumimoji="1" lang="en-US" kern="0" spc="40" dirty="0">
                <a:solidFill>
                  <a:srgbClr val="002060"/>
                </a:solidFill>
                <a:latin typeface="Calibri" panose="020F0502020204030204" pitchFamily="34" charset="0"/>
                <a:ea typeface="+mj-ea"/>
              </a:rPr>
              <a:t>Performance monitoring in buildings with a digital twin means keeping a close eye on how the building is doing in real-time.</a:t>
            </a:r>
          </a:p>
          <a:p>
            <a:pPr fontAlgn="base">
              <a:spcBef>
                <a:spcPct val="0"/>
              </a:spcBef>
              <a:spcAft>
                <a:spcPct val="0"/>
              </a:spcAft>
              <a:defRPr/>
            </a:pPr>
            <a:r>
              <a:rPr kumimoji="1" lang="en-US" kern="0" spc="40" dirty="0">
                <a:solidFill>
                  <a:srgbClr val="002060"/>
                </a:solidFill>
                <a:latin typeface="Calibri" panose="020F0502020204030204" pitchFamily="34" charset="0"/>
                <a:ea typeface="+mj-ea"/>
              </a:rPr>
              <a:t>Link: </a:t>
            </a:r>
            <a:r>
              <a:rPr kumimoji="1" lang="en-US" kern="0" spc="40" dirty="0">
                <a:solidFill>
                  <a:srgbClr val="002060"/>
                </a:solidFill>
                <a:latin typeface="Calibri" panose="020F0502020204030204" pitchFamily="34" charset="0"/>
                <a:ea typeface="+mj-ea"/>
                <a:hlinkClick r:id="rId7"/>
              </a:rPr>
              <a:t>Grafana dashboard Link</a:t>
            </a:r>
            <a:endParaRPr kumimoji="1" lang="en-IN" kern="0" spc="40" dirty="0">
              <a:solidFill>
                <a:srgbClr val="002060"/>
              </a:solidFill>
              <a:latin typeface="Calibri" panose="020F0502020204030204" pitchFamily="34" charset="0"/>
              <a:ea typeface="+mj-ea"/>
            </a:endParaRPr>
          </a:p>
        </p:txBody>
      </p:sp>
    </p:spTree>
    <p:extLst>
      <p:ext uri="{BB962C8B-B14F-4D97-AF65-F5344CB8AC3E}">
        <p14:creationId xmlns:p14="http://schemas.microsoft.com/office/powerpoint/2010/main" val="29740309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NEC_standard_16_9_2015">
  <a:themeElements>
    <a:clrScheme name="orchestratedcolor_C">
      <a:dk1>
        <a:srgbClr val="000000"/>
      </a:dk1>
      <a:lt1>
        <a:srgbClr val="FFFFFF"/>
      </a:lt1>
      <a:dk2>
        <a:srgbClr val="000000"/>
      </a:dk2>
      <a:lt2>
        <a:srgbClr val="FFFFFF"/>
      </a:lt2>
      <a:accent1>
        <a:srgbClr val="76491B"/>
      </a:accent1>
      <a:accent2>
        <a:srgbClr val="76161B"/>
      </a:accent2>
      <a:accent3>
        <a:srgbClr val="203315"/>
      </a:accent3>
      <a:accent4>
        <a:srgbClr val="1C4A50"/>
      </a:accent4>
      <a:accent5>
        <a:srgbClr val="31253B"/>
      </a:accent5>
      <a:accent6>
        <a:srgbClr val="002B62"/>
      </a:accent6>
      <a:hlink>
        <a:srgbClr val="4575FD"/>
      </a:hlink>
      <a:folHlink>
        <a:srgbClr val="9E5ECE"/>
      </a:folHlink>
    </a:clrScheme>
    <a:fontScheme name="Orchestrated_font">
      <a:majorFont>
        <a:latin typeface="Verdana"/>
        <a:ea typeface="メイリオ"/>
        <a:cs typeface=""/>
        <a:font script="Jpan" typeface="メイリオ"/>
        <a:font script="Hans" typeface="微軟雅黒"/>
        <a:font script="Hant" typeface="微軟雅黒"/>
      </a:majorFont>
      <a:minorFont>
        <a:latin typeface="Verdana"/>
        <a:ea typeface="メイリオ"/>
        <a:cs typeface=""/>
        <a:font script="Jpan" typeface="メイリオ"/>
        <a:font script="Hans" typeface="微軟雅黒"/>
        <a:font script="Hant" typeface="微軟雅黒"/>
      </a:minorFont>
    </a:fontScheme>
    <a:fmtScheme name="エレメント">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b="1" dirty="0">
            <a:latin typeface="+mj-ea"/>
            <a:ea typeface="+mj-ea"/>
          </a:defRPr>
        </a:defPPr>
      </a:lstStyle>
    </a:spDef>
    <a:lnDef>
      <a:spPr bwMode="auto">
        <a:solidFill>
          <a:schemeClr val="bg1"/>
        </a:solidFill>
        <a:ln w="9525" cap="flat" cmpd="sng" algn="ctr">
          <a:solidFill>
            <a:schemeClr val="accent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a:spPr>
      <a:bodyPr/>
      <a:lstStyle/>
    </a:lnDef>
  </a:objectDefaults>
  <a:extraClrSchemeLst>
    <a:extraClrScheme>
      <a:clrScheme name="1_stream_st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stream_st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stream_st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stream_st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stream_st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stream_st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stream_st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stream_st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stream_st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stream_st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stream_st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stream_st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stream_stn 13">
        <a:dk1>
          <a:srgbClr val="000000"/>
        </a:dk1>
        <a:lt1>
          <a:srgbClr val="FFFFFF"/>
        </a:lt1>
        <a:dk2>
          <a:srgbClr val="000000"/>
        </a:dk2>
        <a:lt2>
          <a:srgbClr val="808080"/>
        </a:lt2>
        <a:accent1>
          <a:srgbClr val="FFD200"/>
        </a:accent1>
        <a:accent2>
          <a:srgbClr val="E62D00"/>
        </a:accent2>
        <a:accent3>
          <a:srgbClr val="FFFFFF"/>
        </a:accent3>
        <a:accent4>
          <a:srgbClr val="000000"/>
        </a:accent4>
        <a:accent5>
          <a:srgbClr val="FFE5AA"/>
        </a:accent5>
        <a:accent6>
          <a:srgbClr val="D02800"/>
        </a:accent6>
        <a:hlink>
          <a:srgbClr val="00B4A0"/>
        </a:hlink>
        <a:folHlink>
          <a:srgbClr val="69B43C"/>
        </a:folHlink>
      </a:clrScheme>
      <a:clrMap bg1="lt1" tx1="dk1" bg2="lt2" tx2="dk2" accent1="accent1" accent2="accent2" accent3="accent3" accent4="accent4" accent5="accent5" accent6="accent6" hlink="hlink" folHlink="folHlink"/>
    </a:extraClrScheme>
    <a:extraClrScheme>
      <a:clrScheme name="1_stream_stn 14">
        <a:dk1>
          <a:srgbClr val="000000"/>
        </a:dk1>
        <a:lt1>
          <a:srgbClr val="FFFFFF"/>
        </a:lt1>
        <a:dk2>
          <a:srgbClr val="000066"/>
        </a:dk2>
        <a:lt2>
          <a:srgbClr val="808080"/>
        </a:lt2>
        <a:accent1>
          <a:srgbClr val="FFD200"/>
        </a:accent1>
        <a:accent2>
          <a:srgbClr val="E62D00"/>
        </a:accent2>
        <a:accent3>
          <a:srgbClr val="FFFFFF"/>
        </a:accent3>
        <a:accent4>
          <a:srgbClr val="000000"/>
        </a:accent4>
        <a:accent5>
          <a:srgbClr val="FFE5AA"/>
        </a:accent5>
        <a:accent6>
          <a:srgbClr val="D02800"/>
        </a:accent6>
        <a:hlink>
          <a:srgbClr val="00B4A0"/>
        </a:hlink>
        <a:folHlink>
          <a:srgbClr val="69B43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NEC_Theme_A_2021_en">
  <a:themeElements>
    <a:clrScheme name="NEC_Color_2021">
      <a:dk1>
        <a:srgbClr val="000000"/>
      </a:dk1>
      <a:lt1>
        <a:srgbClr val="FFFFFF"/>
      </a:lt1>
      <a:dk2>
        <a:srgbClr val="04127C"/>
      </a:dk2>
      <a:lt2>
        <a:srgbClr val="858585"/>
      </a:lt2>
      <a:accent1>
        <a:srgbClr val="1E32A5"/>
      </a:accent1>
      <a:accent2>
        <a:srgbClr val="286EBE"/>
      </a:accent2>
      <a:accent3>
        <a:srgbClr val="419B91"/>
      </a:accent3>
      <a:accent4>
        <a:srgbClr val="D2BE00"/>
      </a:accent4>
      <a:accent5>
        <a:srgbClr val="DC8C23"/>
      </a:accent5>
      <a:accent6>
        <a:srgbClr val="BE375A"/>
      </a:accent6>
      <a:hlink>
        <a:srgbClr val="4575FD"/>
      </a:hlink>
      <a:folHlink>
        <a:srgbClr val="9E5ECE"/>
      </a:folHlink>
    </a:clrScheme>
    <a:fontScheme name="NEC_Font_2021_en">
      <a:majorFont>
        <a:latin typeface="Segoe UI"/>
        <a:ea typeface="Segoe UI"/>
        <a:cs typeface=""/>
      </a:majorFont>
      <a:minorFont>
        <a:latin typeface="Segoe UI"/>
        <a:ea typeface="Segoe UI"/>
        <a:cs typeface=""/>
      </a:minorFont>
    </a:fontScheme>
    <a:fmtScheme name="エレメント">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b="0" smtClean="0">
            <a:solidFill>
              <a:schemeClr val="bg1"/>
            </a:solidFill>
            <a:latin typeface="+mj-ea"/>
            <a:ea typeface="+mj-ea"/>
          </a:defRPr>
        </a:defPPr>
      </a:lstStyle>
    </a:spDef>
    <a:lnDef>
      <a:spPr bwMode="auto">
        <a:solidFill>
          <a:schemeClr val="bg1"/>
        </a:solidFill>
        <a:ln w="9525" cap="flat" cmpd="sng" algn="ctr">
          <a:solidFill>
            <a:schemeClr val="accent1"/>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a:spPr>
      <a:bodyPr/>
      <a:lstStyle/>
    </a:lnDef>
    <a:txDef>
      <a:spPr>
        <a:noFill/>
      </a:spPr>
      <a:bodyPr wrap="square" rtlCol="0">
        <a:spAutoFit/>
      </a:bodyPr>
      <a:lstStyle>
        <a:defPPr fontAlgn="base">
          <a:defRPr kumimoji="1" sz="1800" dirty="0" smtClean="0">
            <a:solidFill>
              <a:schemeClr val="tx1">
                <a:lumMod val="85000"/>
                <a:lumOff val="15000"/>
              </a:schemeClr>
            </a:soli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FACE260D77F67F47824C9A4186F06540" ma:contentTypeVersion="14" ma:contentTypeDescription="新しいドキュメントを作成します。" ma:contentTypeScope="" ma:versionID="6527addb3d9773058b3100cc5972342c">
  <xsd:schema xmlns:xsd="http://www.w3.org/2001/XMLSchema" xmlns:xs="http://www.w3.org/2001/XMLSchema" xmlns:p="http://schemas.microsoft.com/office/2006/metadata/properties" xmlns:ns3="adbb9093-86c6-48f1-bd3b-95ec12eb9797" xmlns:ns4="30a24b3f-78e7-4f3d-8af9-251bdc3b3448" targetNamespace="http://schemas.microsoft.com/office/2006/metadata/properties" ma:root="true" ma:fieldsID="8fb6bd854224e9fd4f0cd28d4e265042" ns3:_="" ns4:_="">
    <xsd:import namespace="adbb9093-86c6-48f1-bd3b-95ec12eb9797"/>
    <xsd:import namespace="30a24b3f-78e7-4f3d-8af9-251bdc3b344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element ref="ns4:MediaServiceDateTaken" minOccurs="0"/>
                <xsd:element ref="ns4:MediaServiceLocation"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bb9093-86c6-48f1-bd3b-95ec12eb9797" elementFormDefault="qualified">
    <xsd:import namespace="http://schemas.microsoft.com/office/2006/documentManagement/types"/>
    <xsd:import namespace="http://schemas.microsoft.com/office/infopath/2007/PartnerControls"/>
    <xsd:element name="SharedWithUsers" ma:index="8"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共有相手の詳細情報" ma:internalName="SharedWithDetails" ma:readOnly="true">
      <xsd:simpleType>
        <xsd:restriction base="dms:Note">
          <xsd:maxLength value="255"/>
        </xsd:restriction>
      </xsd:simpleType>
    </xsd:element>
    <xsd:element name="SharingHintHash" ma:index="10" nillable="true" ma:displayName="共有のヒントのハッシュ"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0a24b3f-78e7-4f3d-8af9-251bdc3b344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025CC3C-A46C-420C-9111-5AD74FB4C2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bb9093-86c6-48f1-bd3b-95ec12eb9797"/>
    <ds:schemaRef ds:uri="30a24b3f-78e7-4f3d-8af9-251bdc3b344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A032610-4BCA-46B1-ABE5-145BCAB447BA}">
  <ds:schemaRefs>
    <ds:schemaRef ds:uri="http://schemas.microsoft.com/sharepoint/v3/contenttype/forms"/>
  </ds:schemaRefs>
</ds:datastoreItem>
</file>

<file path=customXml/itemProps3.xml><?xml version="1.0" encoding="utf-8"?>
<ds:datastoreItem xmlns:ds="http://schemas.openxmlformats.org/officeDocument/2006/customXml" ds:itemID="{58B9BEBA-B529-41D6-89AE-14490D0D6F7C}">
  <ds:schemaRefs>
    <ds:schemaRef ds:uri="http://schemas.microsoft.com/office/2006/metadata/properties"/>
    <ds:schemaRef ds:uri="http://purl.org/dc/elements/1.1/"/>
    <ds:schemaRef ds:uri="http://schemas.microsoft.com/office/infopath/2007/PartnerControls"/>
    <ds:schemaRef ds:uri="http://purl.org/dc/dcmitype/"/>
    <ds:schemaRef ds:uri="adbb9093-86c6-48f1-bd3b-95ec12eb9797"/>
    <ds:schemaRef ds:uri="http://schemas.microsoft.com/office/2006/documentManagement/types"/>
    <ds:schemaRef ds:uri="http://schemas.openxmlformats.org/package/2006/metadata/core-properties"/>
    <ds:schemaRef ds:uri="http://www.w3.org/XML/1998/namespace"/>
    <ds:schemaRef ds:uri="http://purl.org/dc/terms/"/>
    <ds:schemaRef ds:uri="30a24b3f-78e7-4f3d-8af9-251bdc3b3448"/>
  </ds:schemaRefs>
</ds:datastoreItem>
</file>

<file path=docProps/app.xml><?xml version="1.0" encoding="utf-8"?>
<Properties xmlns="http://schemas.openxmlformats.org/officeDocument/2006/extended-properties" xmlns:vt="http://schemas.openxmlformats.org/officeDocument/2006/docPropsVTypes">
  <TotalTime>16537</TotalTime>
  <Words>1416</Words>
  <Application>Microsoft Office PowerPoint</Application>
  <PresentationFormat>Widescreen</PresentationFormat>
  <Paragraphs>224</Paragraphs>
  <Slides>16</Slides>
  <Notes>12</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16</vt:i4>
      </vt:variant>
    </vt:vector>
  </HeadingPairs>
  <TitlesOfParts>
    <vt:vector size="33" baseType="lpstr">
      <vt:lpstr>HGP創英角ｺﾞｼｯｸUB</vt:lpstr>
      <vt:lpstr>メイリオ</vt:lpstr>
      <vt:lpstr>游ゴシック</vt:lpstr>
      <vt:lpstr>Arial</vt:lpstr>
      <vt:lpstr>Arial Black</vt:lpstr>
      <vt:lpstr>Calibri</vt:lpstr>
      <vt:lpstr>Calibri Light</vt:lpstr>
      <vt:lpstr>Courier New</vt:lpstr>
      <vt:lpstr>Google Sans</vt:lpstr>
      <vt:lpstr>Segoe UI</vt:lpstr>
      <vt:lpstr>Segoe UI (Headings)</vt:lpstr>
      <vt:lpstr>Tahoma</vt:lpstr>
      <vt:lpstr>Verdana</vt:lpstr>
      <vt:lpstr>Wingdings</vt:lpstr>
      <vt:lpstr>Office Theme</vt:lpstr>
      <vt:lpstr>NEC_standard_16_9_2015</vt:lpstr>
      <vt:lpstr>NEC_Theme_A_2021_en</vt:lpstr>
      <vt:lpstr>PowerPoint Presentation</vt:lpstr>
      <vt:lpstr>Agenda</vt:lpstr>
      <vt:lpstr>Digital Twin : Concept</vt:lpstr>
      <vt:lpstr>Digital Twin Layers </vt:lpstr>
      <vt:lpstr>Digital Twin for Buildings</vt:lpstr>
      <vt:lpstr>Twin4build</vt:lpstr>
      <vt:lpstr>Twin4build purposed Architecture </vt:lpstr>
      <vt:lpstr>Twin4build Component Architecture </vt:lpstr>
      <vt:lpstr>Twin4build Capabilities</vt:lpstr>
      <vt:lpstr>Twin4build Capabilities</vt:lpstr>
      <vt:lpstr>Architecture Reusability</vt:lpstr>
      <vt:lpstr>Digital Twin Case Studies</vt:lpstr>
      <vt:lpstr>PowerPoint Presentation</vt:lpstr>
      <vt:lpstr>Digital Twin for Flood Monitoring</vt:lpstr>
      <vt:lpstr>Digital Twin Potential Use Cases</vt:lpstr>
      <vt:lpstr>PowerPoint Presentation</vt:lpstr>
    </vt:vector>
  </TitlesOfParts>
  <Company>HP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Weekly Review Meeting</dc:title>
  <dc:creator>Dhawalkumar Ashokbhai Kachiwala</dc:creator>
  <cp:lastModifiedBy>Avneet</cp:lastModifiedBy>
  <cp:revision>468</cp:revision>
  <dcterms:created xsi:type="dcterms:W3CDTF">2022-02-15T08:38:01Z</dcterms:created>
  <dcterms:modified xsi:type="dcterms:W3CDTF">2024-06-06T06:29:39Z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0x010100FACE260D77F67F47824C9A4186F06540</vt:lpwstr>
  </property>
</Properties>
</file>